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3"/>
  </p:notesMasterIdLst>
  <p:sldIdLst>
    <p:sldId id="266" r:id="rId2"/>
    <p:sldId id="267" r:id="rId3"/>
    <p:sldId id="265" r:id="rId4"/>
    <p:sldId id="286" r:id="rId5"/>
    <p:sldId id="303" r:id="rId6"/>
    <p:sldId id="299" r:id="rId7"/>
    <p:sldId id="308" r:id="rId8"/>
    <p:sldId id="307" r:id="rId9"/>
    <p:sldId id="287" r:id="rId10"/>
    <p:sldId id="281" r:id="rId11"/>
    <p:sldId id="289" r:id="rId12"/>
    <p:sldId id="278" r:id="rId13"/>
    <p:sldId id="279" r:id="rId14"/>
    <p:sldId id="276" r:id="rId15"/>
    <p:sldId id="274" r:id="rId16"/>
    <p:sldId id="277" r:id="rId17"/>
    <p:sldId id="294" r:id="rId18"/>
    <p:sldId id="295" r:id="rId19"/>
    <p:sldId id="296" r:id="rId20"/>
    <p:sldId id="297" r:id="rId21"/>
    <p:sldId id="268" r:id="rId22"/>
  </p:sldIdLst>
  <p:sldSz cx="9144000" cy="5143500" type="screen16x9"/>
  <p:notesSz cx="6858000" cy="9144000"/>
  <p:defaultTextStyle>
    <a:defPPr>
      <a:defRPr lang="en-US"/>
    </a:defPPr>
    <a:lvl1pPr marL="0" algn="l" defTabSz="4571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4571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4571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4" algn="l" defTabSz="4571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4571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4571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4571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4571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4571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B9CA"/>
    <a:srgbClr val="0A39E6"/>
    <a:srgbClr val="0A39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03" autoAdjust="0"/>
    <p:restoredTop sz="94619"/>
  </p:normalViewPr>
  <p:slideViewPr>
    <p:cSldViewPr snapToGrid="0" snapToObjects="1">
      <p:cViewPr varScale="1">
        <p:scale>
          <a:sx n="86" d="100"/>
          <a:sy n="86" d="100"/>
        </p:scale>
        <p:origin x="604" y="5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BDA-41F2-81FA-13DF130CFB0C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BDA-41F2-81FA-13DF130CFB0C}"/>
              </c:ext>
            </c:extLst>
          </c:dPt>
          <c:dPt>
            <c:idx val="2"/>
            <c:bubble3D val="0"/>
            <c:spPr>
              <a:solidFill>
                <a:schemeClr val="accent6">
                  <a:tint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BDA-41F2-81FA-13DF130CFB0C}"/>
              </c:ext>
            </c:extLst>
          </c:dPt>
          <c:dLbls>
            <c:dLbl>
              <c:idx val="0"/>
              <c:layout>
                <c:manualLayout>
                  <c:x val="-0.18581389112959801"/>
                  <c:y val="6.691764271134960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BDA-41F2-81FA-13DF130CFB0C}"/>
                </c:ext>
              </c:extLst>
            </c:dLbl>
            <c:dLbl>
              <c:idx val="1"/>
              <c:layout>
                <c:manualLayout>
                  <c:x val="8.0837126454240002E-2"/>
                  <c:y val="-0.20773785064551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BDA-41F2-81FA-13DF130CFB0C}"/>
                </c:ext>
              </c:extLst>
            </c:dLbl>
            <c:dLbl>
              <c:idx val="2"/>
              <c:layout>
                <c:manualLayout>
                  <c:x val="0.16668132840223901"/>
                  <c:y val="0.11400997424480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Arial" charset="0"/>
                      <a:ea typeface="Arial" charset="0"/>
                      <a:cs typeface="Arial" charset="0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BDA-41F2-81FA-13DF130CFB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BDA-41F2-81FA-13DF130CFB0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shade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2BDA-41F2-81FA-13DF130CFB0C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2BDA-41F2-81FA-13DF130CFB0C}"/>
              </c:ext>
            </c:extLst>
          </c:dPt>
          <c:dPt>
            <c:idx val="2"/>
            <c:bubble3D val="0"/>
            <c:spPr>
              <a:solidFill>
                <a:schemeClr val="accent6">
                  <a:tint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2BDA-41F2-81FA-13DF130CFB0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2BDA-41F2-81FA-13DF130CFB0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shade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2BDA-41F2-81FA-13DF130CFB0C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2BDA-41F2-81FA-13DF130CFB0C}"/>
              </c:ext>
            </c:extLst>
          </c:dPt>
          <c:dPt>
            <c:idx val="2"/>
            <c:bubble3D val="0"/>
            <c:spPr>
              <a:solidFill>
                <a:schemeClr val="accent6">
                  <a:tint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2BDA-41F2-81FA-13DF130CFB0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2BDA-41F2-81FA-13DF130CFB0C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7717260131913204"/>
          <c:y val="0.27787456669591698"/>
          <c:w val="0.28110571675190299"/>
          <c:h val="0.510927898714013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3.3971088566599097E-2"/>
          <c:y val="6.0542476726349798E-2"/>
          <c:w val="0.93467098352577105"/>
          <c:h val="0.6440076699360579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19-4463-8402-EC0589958E3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319-4463-8402-EC0589958E3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319-4463-8402-EC0589958E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4643456"/>
        <c:axId val="106614720"/>
      </c:barChart>
      <c:catAx>
        <c:axId val="346434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614720"/>
        <c:crosses val="autoZero"/>
        <c:auto val="1"/>
        <c:lblAlgn val="ctr"/>
        <c:lblOffset val="100"/>
        <c:noMultiLvlLbl val="0"/>
      </c:catAx>
      <c:valAx>
        <c:axId val="10661472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crossAx val="34643456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0939997098774397E-2"/>
          <c:y val="0.85691366848171902"/>
          <c:w val="0.91811980004176896"/>
          <c:h val="0.10461710642164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2225" cap="rnd">
              <a:solidFill>
                <a:schemeClr val="accent6">
                  <a:shade val="65000"/>
                </a:schemeClr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lt1"/>
              </a:solidFill>
              <a:ln w="15875">
                <a:solidFill>
                  <a:schemeClr val="accent6">
                    <a:shade val="65000"/>
                  </a:schemeClr>
                </a:solidFill>
                <a:round/>
              </a:ln>
              <a:effectLst/>
            </c:spPr>
          </c:marker>
          <c:dLbls>
            <c:delete val="1"/>
          </c:dLbls>
          <c:xVal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xVal>
          <c:yVal>
            <c:numRef>
              <c:f>Sheet1!$B$2:$B$4</c:f>
              <c:numCache>
                <c:formatCode>General</c:formatCode>
                <c:ptCount val="3"/>
                <c:pt idx="0">
                  <c:v>10</c:v>
                </c:pt>
                <c:pt idx="1">
                  <c:v>5</c:v>
                </c:pt>
                <c:pt idx="2">
                  <c:v>3.5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CB62-4B9B-90DE-CE78C50F049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222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lt1"/>
              </a:solidFill>
              <a:ln w="15875">
                <a:solidFill>
                  <a:schemeClr val="accent6"/>
                </a:solidFill>
                <a:round/>
              </a:ln>
              <a:effectLst/>
            </c:spPr>
          </c:marker>
          <c:dLbls>
            <c:delete val="1"/>
          </c:dLbls>
          <c:xVal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xVal>
          <c:yVal>
            <c:numRef>
              <c:f>Sheet1!$C$2:$C$4</c:f>
              <c:numCache>
                <c:formatCode>General</c:formatCode>
                <c:ptCount val="3"/>
                <c:pt idx="0">
                  <c:v>5</c:v>
                </c:pt>
                <c:pt idx="1">
                  <c:v>8</c:v>
                </c:pt>
                <c:pt idx="2">
                  <c:v>1.8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CB62-4B9B-90DE-CE78C50F049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2225" cap="rnd">
              <a:solidFill>
                <a:schemeClr val="accent6">
                  <a:tint val="65000"/>
                </a:schemeClr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lt1"/>
              </a:solidFill>
              <a:ln w="15875">
                <a:solidFill>
                  <a:schemeClr val="accent6">
                    <a:tint val="65000"/>
                  </a:schemeClr>
                </a:solidFill>
                <a:round/>
              </a:ln>
              <a:effectLst/>
            </c:spPr>
          </c:marker>
          <c:dLbls>
            <c:delete val="1"/>
          </c:dLbls>
          <c:xVal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xVal>
          <c:yVal>
            <c:numRef>
              <c:f>Sheet1!$D$2:$D$4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CB62-4B9B-90DE-CE78C50F049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106617024"/>
        <c:axId val="106617600"/>
      </c:scatterChart>
      <c:valAx>
        <c:axId val="1066170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106617600"/>
        <c:crosses val="autoZero"/>
        <c:crossBetween val="midCat"/>
      </c:valAx>
      <c:valAx>
        <c:axId val="10661760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06617024"/>
        <c:crosses val="autoZero"/>
        <c:crossBetween val="midCat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2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3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9DC392-E8FE-E641-8C3E-CC484D55EBE8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C6DCDF-26ED-494C-B005-6AA1D4ABBDE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700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 userDrawn="1"/>
        </p:nvCxnSpPr>
        <p:spPr>
          <a:xfrm>
            <a:off x="287338" y="311903"/>
            <a:ext cx="8569325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287338" y="4587875"/>
            <a:ext cx="8569325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7684980" y="4742605"/>
            <a:ext cx="117168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1000" b="1" dirty="0" err="1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www.senati.edu.pe</a:t>
            </a:r>
            <a:endParaRPr lang="en-US" sz="1000" b="1" dirty="0">
              <a:solidFill>
                <a:schemeClr val="bg1"/>
              </a:solidFill>
              <a:latin typeface="Segoe UI" charset="0"/>
              <a:ea typeface="Segoe UI" charset="0"/>
              <a:cs typeface="Segoe UI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7338" y="567265"/>
            <a:ext cx="2486683" cy="562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94043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181">
          <p15:clr>
            <a:srgbClr val="FBAE40"/>
          </p15:clr>
        </p15:guide>
        <p15:guide id="2" orient="horz" pos="1620">
          <p15:clr>
            <a:srgbClr val="FBAE40"/>
          </p15:clr>
        </p15:guide>
        <p15:guide id="3" pos="5579">
          <p15:clr>
            <a:srgbClr val="FBAE40"/>
          </p15:clr>
        </p15:guide>
        <p15:guide id="4" orient="horz" pos="3049" userDrawn="1">
          <p15:clr>
            <a:srgbClr val="FBAE40"/>
          </p15:clr>
        </p15:guide>
        <p15:guide id="5" orient="horz" pos="2890">
          <p15:clr>
            <a:srgbClr val="FBAE40"/>
          </p15:clr>
        </p15:guide>
        <p15:guide id="6" orient="horz" pos="191">
          <p15:clr>
            <a:srgbClr val="FBAE40"/>
          </p15:clr>
        </p15:guide>
        <p15:guide id="7" orient="horz" pos="35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 / Colaborador de Trujil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87338" y="1542908"/>
            <a:ext cx="7904162" cy="142268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5400" b="1" baseline="0">
                <a:solidFill>
                  <a:schemeClr val="tx1"/>
                </a:solidFill>
                <a:latin typeface="Eurostile" charset="0"/>
                <a:ea typeface="Eurostile" charset="0"/>
                <a:cs typeface="Eurostile" charset="0"/>
              </a:defRPr>
            </a:lvl1pPr>
          </a:lstStyle>
          <a:p>
            <a:pPr lvl="0"/>
            <a:r>
              <a:rPr lang="en-US" dirty="0" err="1" smtClean="0"/>
              <a:t>Aquí</a:t>
            </a:r>
            <a:r>
              <a:rPr lang="en-US" dirty="0" smtClean="0"/>
              <a:t> </a:t>
            </a:r>
            <a:r>
              <a:rPr lang="en-US" dirty="0" err="1" smtClean="0"/>
              <a:t>va</a:t>
            </a:r>
            <a:r>
              <a:rPr lang="en-US" dirty="0" smtClean="0"/>
              <a:t> un </a:t>
            </a:r>
            <a:r>
              <a:rPr lang="en-US" dirty="0" err="1" smtClean="0"/>
              <a:t>título</a:t>
            </a:r>
            <a:r>
              <a:rPr lang="en-US" dirty="0" smtClean="0"/>
              <a:t> de </a:t>
            </a:r>
            <a:r>
              <a:rPr lang="en-US" dirty="0" err="1" smtClean="0"/>
              <a:t>una</a:t>
            </a:r>
            <a:r>
              <a:rPr lang="en-US" dirty="0" smtClean="0"/>
              <a:t>, dos o </a:t>
            </a:r>
            <a:r>
              <a:rPr lang="en-US" dirty="0" err="1" smtClean="0"/>
              <a:t>tres</a:t>
            </a:r>
            <a:r>
              <a:rPr lang="en-US" dirty="0" smtClean="0"/>
              <a:t> </a:t>
            </a:r>
            <a:r>
              <a:rPr lang="en-US" dirty="0" err="1" smtClean="0"/>
              <a:t>líneas</a:t>
            </a:r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287338" y="3234341"/>
            <a:ext cx="7904162" cy="321659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defRPr sz="2400" b="0" i="0">
                <a:solidFill>
                  <a:schemeClr val="bg2">
                    <a:lumMod val="75000"/>
                  </a:schemeClr>
                </a:solidFill>
                <a:latin typeface="Eurostile" charset="0"/>
                <a:ea typeface="Eurostile" charset="0"/>
                <a:cs typeface="Eurostile" charset="0"/>
              </a:defRPr>
            </a:lvl1pPr>
          </a:lstStyle>
          <a:p>
            <a:r>
              <a:rPr lang="en-US" dirty="0" err="1" smtClean="0"/>
              <a:t>Aquí</a:t>
            </a:r>
            <a:r>
              <a:rPr lang="en-US" dirty="0" smtClean="0"/>
              <a:t> </a:t>
            </a:r>
            <a:r>
              <a:rPr lang="en-US" dirty="0" err="1" smtClean="0"/>
              <a:t>va</a:t>
            </a:r>
            <a:r>
              <a:rPr lang="en-US" dirty="0" smtClean="0"/>
              <a:t> un </a:t>
            </a:r>
            <a:r>
              <a:rPr lang="en-US" dirty="0" err="1" smtClean="0"/>
              <a:t>título</a:t>
            </a:r>
            <a:r>
              <a:rPr lang="en-US" dirty="0" smtClean="0"/>
              <a:t> de </a:t>
            </a:r>
            <a:r>
              <a:rPr lang="en-US" dirty="0" err="1" smtClean="0"/>
              <a:t>una</a:t>
            </a:r>
            <a:r>
              <a:rPr lang="en-US" dirty="0" smtClean="0"/>
              <a:t>, dos o </a:t>
            </a:r>
            <a:r>
              <a:rPr lang="en-US" dirty="0" err="1" smtClean="0"/>
              <a:t>tres</a:t>
            </a:r>
            <a:r>
              <a:rPr lang="en-US" dirty="0" smtClean="0"/>
              <a:t> </a:t>
            </a:r>
            <a:r>
              <a:rPr lang="en-US" dirty="0" err="1" smtClean="0"/>
              <a:t>líneas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287338" y="4742605"/>
            <a:ext cx="117168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1000" b="1" dirty="0" err="1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rPr>
              <a:t>www.senati.edu.pe</a:t>
            </a:r>
            <a:endParaRPr lang="en-US" sz="1000" b="1" dirty="0">
              <a:solidFill>
                <a:schemeClr val="tx1"/>
              </a:solidFill>
              <a:latin typeface="Segoe UI" charset="0"/>
              <a:ea typeface="Segoe UI" charset="0"/>
              <a:cs typeface="Segoe UI" charset="0"/>
            </a:endParaRPr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2"/>
          </p:nvPr>
        </p:nvSpPr>
        <p:spPr>
          <a:xfrm>
            <a:off x="2370582" y="4742605"/>
            <a:ext cx="3286506" cy="123111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0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endParaRPr lang="es-PE" dirty="0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3"/>
          </p:nvPr>
        </p:nvSpPr>
        <p:spPr>
          <a:xfrm>
            <a:off x="5897118" y="4742605"/>
            <a:ext cx="1116330" cy="123111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0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fld id="{8D021477-0C4A-4A76-96B5-A07828EC07B4}" type="slidenum">
              <a:rPr lang="es-PE" smtClean="0"/>
              <a:pPr/>
              <a:t>‹Nº›</a:t>
            </a:fld>
            <a:endParaRPr lang="es-PE" dirty="0"/>
          </a:p>
        </p:txBody>
      </p:sp>
      <p:sp>
        <p:nvSpPr>
          <p:cNvPr id="8" name="Marcador de fecha 3"/>
          <p:cNvSpPr>
            <a:spLocks noGrp="1"/>
          </p:cNvSpPr>
          <p:nvPr>
            <p:ph type="dt" sz="half" idx="14"/>
          </p:nvPr>
        </p:nvSpPr>
        <p:spPr>
          <a:xfrm>
            <a:off x="1527390" y="4742605"/>
            <a:ext cx="774823" cy="12311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0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fld id="{F816BCCA-648D-4168-AC77-0E081ACF5DCF}" type="datetimeFigureOut">
              <a:rPr lang="es-PE" smtClean="0"/>
              <a:pPr/>
              <a:t>22/05/2018</a:t>
            </a:fld>
            <a:endParaRPr lang="es-PE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lum bright="-100000" contrast="-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7770" y="4687433"/>
            <a:ext cx="1032391" cy="233455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287338" y="4587875"/>
            <a:ext cx="8569325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287338" y="311903"/>
            <a:ext cx="8569325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726919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181">
          <p15:clr>
            <a:srgbClr val="FBAE40"/>
          </p15:clr>
        </p15:guide>
        <p15:guide id="2" orient="horz" pos="1620">
          <p15:clr>
            <a:srgbClr val="FBAE40"/>
          </p15:clr>
        </p15:guide>
        <p15:guide id="3" pos="5579">
          <p15:clr>
            <a:srgbClr val="FBAE40"/>
          </p15:clr>
        </p15:guide>
        <p15:guide id="4" orient="horz" pos="3094">
          <p15:clr>
            <a:srgbClr val="FBAE40"/>
          </p15:clr>
        </p15:guide>
        <p15:guide id="5" orient="horz" pos="2890">
          <p15:clr>
            <a:srgbClr val="FBAE40"/>
          </p15:clr>
        </p15:guide>
        <p15:guide id="6" orient="horz" pos="191">
          <p15:clr>
            <a:srgbClr val="FBAE40"/>
          </p15:clr>
        </p15:guide>
        <p15:guide id="7" orient="horz" pos="35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objetos / Colaborador de Trujil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87337" y="555625"/>
            <a:ext cx="8562823" cy="6508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3200" b="1" baseline="0">
                <a:solidFill>
                  <a:schemeClr val="tx1"/>
                </a:solidFill>
                <a:latin typeface="Eurostile" charset="0"/>
                <a:ea typeface="Eurostile" charset="0"/>
                <a:cs typeface="Eurostile" charset="0"/>
              </a:defRPr>
            </a:lvl1pPr>
          </a:lstStyle>
          <a:p>
            <a:pPr lvl="0"/>
            <a:r>
              <a:rPr lang="en-US" dirty="0" err="1" smtClean="0"/>
              <a:t>Aquí</a:t>
            </a:r>
            <a:r>
              <a:rPr lang="en-US" dirty="0" smtClean="0"/>
              <a:t> </a:t>
            </a:r>
            <a:r>
              <a:rPr lang="en-US" dirty="0" err="1" smtClean="0"/>
              <a:t>va</a:t>
            </a:r>
            <a:r>
              <a:rPr lang="en-US" dirty="0" smtClean="0"/>
              <a:t> un </a:t>
            </a:r>
            <a:r>
              <a:rPr lang="en-US" dirty="0" err="1" smtClean="0"/>
              <a:t>título</a:t>
            </a:r>
            <a:r>
              <a:rPr lang="en-US" dirty="0" smtClean="0"/>
              <a:t> de </a:t>
            </a:r>
            <a:r>
              <a:rPr lang="en-US" dirty="0" err="1" smtClean="0"/>
              <a:t>una</a:t>
            </a:r>
            <a:r>
              <a:rPr lang="en-US" dirty="0" smtClean="0"/>
              <a:t>, dos o </a:t>
            </a:r>
            <a:r>
              <a:rPr lang="en-US" dirty="0" err="1" smtClean="0"/>
              <a:t>tres</a:t>
            </a:r>
            <a:r>
              <a:rPr lang="en-US" dirty="0" smtClean="0"/>
              <a:t> </a:t>
            </a:r>
            <a:r>
              <a:rPr lang="en-US" dirty="0" err="1" smtClean="0"/>
              <a:t>líneas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287338" y="4742605"/>
            <a:ext cx="117168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1000" b="1" dirty="0" err="1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rPr>
              <a:t>www.senati.edu.pe</a:t>
            </a:r>
            <a:endParaRPr lang="en-US" sz="1000" b="1" dirty="0">
              <a:solidFill>
                <a:schemeClr val="tx1"/>
              </a:solidFill>
              <a:latin typeface="Segoe UI" charset="0"/>
              <a:ea typeface="Segoe UI" charset="0"/>
              <a:cs typeface="Segoe UI" charset="0"/>
            </a:endParaRPr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2"/>
          </p:nvPr>
        </p:nvSpPr>
        <p:spPr>
          <a:xfrm>
            <a:off x="2370582" y="4742605"/>
            <a:ext cx="3286506" cy="123111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0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endParaRPr lang="es-PE" dirty="0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3"/>
          </p:nvPr>
        </p:nvSpPr>
        <p:spPr>
          <a:xfrm>
            <a:off x="5897118" y="4742605"/>
            <a:ext cx="1116330" cy="123111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0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fld id="{8D021477-0C4A-4A76-96B5-A07828EC07B4}" type="slidenum">
              <a:rPr lang="es-PE" smtClean="0"/>
              <a:pPr/>
              <a:t>‹Nº›</a:t>
            </a:fld>
            <a:endParaRPr lang="es-PE" dirty="0"/>
          </a:p>
        </p:txBody>
      </p:sp>
      <p:sp>
        <p:nvSpPr>
          <p:cNvPr id="8" name="Marcador de fecha 3"/>
          <p:cNvSpPr>
            <a:spLocks noGrp="1"/>
          </p:cNvSpPr>
          <p:nvPr>
            <p:ph type="dt" sz="half" idx="14"/>
          </p:nvPr>
        </p:nvSpPr>
        <p:spPr>
          <a:xfrm>
            <a:off x="1527390" y="4742605"/>
            <a:ext cx="774823" cy="12311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0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fld id="{F816BCCA-648D-4168-AC77-0E081ACF5DCF}" type="datetimeFigureOut">
              <a:rPr lang="es-PE" smtClean="0"/>
              <a:pPr/>
              <a:t>22/05/2018</a:t>
            </a:fld>
            <a:endParaRPr lang="es-PE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lum bright="-100000" contrast="-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7770" y="4687433"/>
            <a:ext cx="1032391" cy="233455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287338" y="4587875"/>
            <a:ext cx="8569325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287338" y="311903"/>
            <a:ext cx="8569325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Marcador de contenido 2"/>
          <p:cNvSpPr>
            <a:spLocks noGrp="1"/>
          </p:cNvSpPr>
          <p:nvPr>
            <p:ph idx="1"/>
          </p:nvPr>
        </p:nvSpPr>
        <p:spPr>
          <a:xfrm>
            <a:off x="287337" y="1450220"/>
            <a:ext cx="4081463" cy="2829679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0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6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6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s-PE" dirty="0"/>
          </a:p>
        </p:txBody>
      </p:sp>
      <p:sp>
        <p:nvSpPr>
          <p:cNvPr id="11" name="Marcador de contenido 2"/>
          <p:cNvSpPr>
            <a:spLocks noGrp="1"/>
          </p:cNvSpPr>
          <p:nvPr>
            <p:ph idx="15"/>
          </p:nvPr>
        </p:nvSpPr>
        <p:spPr>
          <a:xfrm>
            <a:off x="4768697" y="1450220"/>
            <a:ext cx="4081463" cy="2829679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0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6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6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22110057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181">
          <p15:clr>
            <a:srgbClr val="FBAE40"/>
          </p15:clr>
        </p15:guide>
        <p15:guide id="2" orient="horz" pos="1620">
          <p15:clr>
            <a:srgbClr val="FBAE40"/>
          </p15:clr>
        </p15:guide>
        <p15:guide id="3" pos="5579">
          <p15:clr>
            <a:srgbClr val="FBAE40"/>
          </p15:clr>
        </p15:guide>
        <p15:guide id="4" orient="horz" pos="3094">
          <p15:clr>
            <a:srgbClr val="FBAE40"/>
          </p15:clr>
        </p15:guide>
        <p15:guide id="5" orient="horz" pos="2890">
          <p15:clr>
            <a:srgbClr val="FBAE40"/>
          </p15:clr>
        </p15:guide>
        <p15:guide id="6" orient="horz" pos="191">
          <p15:clr>
            <a:srgbClr val="FBAE40"/>
          </p15:clr>
        </p15:guide>
        <p15:guide id="7" orient="horz" pos="35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 / Colaborador de Trujil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87337" y="555625"/>
            <a:ext cx="8562823" cy="6508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3200" b="1" baseline="0">
                <a:solidFill>
                  <a:schemeClr val="tx1"/>
                </a:solidFill>
                <a:latin typeface="Eurostile" charset="0"/>
                <a:ea typeface="Eurostile" charset="0"/>
                <a:cs typeface="Eurostile" charset="0"/>
              </a:defRPr>
            </a:lvl1pPr>
          </a:lstStyle>
          <a:p>
            <a:pPr lvl="0"/>
            <a:r>
              <a:rPr lang="en-US" dirty="0" err="1" smtClean="0"/>
              <a:t>Aquí</a:t>
            </a:r>
            <a:r>
              <a:rPr lang="en-US" dirty="0" smtClean="0"/>
              <a:t> </a:t>
            </a:r>
            <a:r>
              <a:rPr lang="en-US" dirty="0" err="1" smtClean="0"/>
              <a:t>va</a:t>
            </a:r>
            <a:r>
              <a:rPr lang="en-US" dirty="0" smtClean="0"/>
              <a:t> un </a:t>
            </a:r>
            <a:r>
              <a:rPr lang="en-US" dirty="0" err="1" smtClean="0"/>
              <a:t>título</a:t>
            </a:r>
            <a:r>
              <a:rPr lang="en-US" dirty="0" smtClean="0"/>
              <a:t> de </a:t>
            </a:r>
            <a:r>
              <a:rPr lang="en-US" dirty="0" err="1" smtClean="0"/>
              <a:t>una</a:t>
            </a:r>
            <a:r>
              <a:rPr lang="en-US" dirty="0" smtClean="0"/>
              <a:t>, dos o </a:t>
            </a:r>
            <a:r>
              <a:rPr lang="en-US" dirty="0" err="1" smtClean="0"/>
              <a:t>tres</a:t>
            </a:r>
            <a:r>
              <a:rPr lang="en-US" dirty="0" smtClean="0"/>
              <a:t> </a:t>
            </a:r>
            <a:r>
              <a:rPr lang="en-US" dirty="0" err="1" smtClean="0"/>
              <a:t>líneas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287338" y="4742605"/>
            <a:ext cx="117168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1000" b="1" dirty="0" err="1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rPr>
              <a:t>www.senati.edu.pe</a:t>
            </a:r>
            <a:endParaRPr lang="en-US" sz="1000" b="1" dirty="0">
              <a:solidFill>
                <a:schemeClr val="tx1"/>
              </a:solidFill>
              <a:latin typeface="Segoe UI" charset="0"/>
              <a:ea typeface="Segoe UI" charset="0"/>
              <a:cs typeface="Segoe UI" charset="0"/>
            </a:endParaRPr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2"/>
          </p:nvPr>
        </p:nvSpPr>
        <p:spPr>
          <a:xfrm>
            <a:off x="2370582" y="4742605"/>
            <a:ext cx="3286506" cy="123111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0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endParaRPr lang="es-PE" dirty="0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3"/>
          </p:nvPr>
        </p:nvSpPr>
        <p:spPr>
          <a:xfrm>
            <a:off x="5897118" y="4742605"/>
            <a:ext cx="1116330" cy="123111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0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fld id="{8D021477-0C4A-4A76-96B5-A07828EC07B4}" type="slidenum">
              <a:rPr lang="es-PE" smtClean="0"/>
              <a:pPr/>
              <a:t>‹Nº›</a:t>
            </a:fld>
            <a:endParaRPr lang="es-PE" dirty="0"/>
          </a:p>
        </p:txBody>
      </p:sp>
      <p:sp>
        <p:nvSpPr>
          <p:cNvPr id="8" name="Marcador de fecha 3"/>
          <p:cNvSpPr>
            <a:spLocks noGrp="1"/>
          </p:cNvSpPr>
          <p:nvPr>
            <p:ph type="dt" sz="half" idx="14"/>
          </p:nvPr>
        </p:nvSpPr>
        <p:spPr>
          <a:xfrm>
            <a:off x="1527390" y="4742605"/>
            <a:ext cx="774823" cy="12311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0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fld id="{F816BCCA-648D-4168-AC77-0E081ACF5DCF}" type="datetimeFigureOut">
              <a:rPr lang="es-PE" smtClean="0"/>
              <a:pPr/>
              <a:t>22/05/2018</a:t>
            </a:fld>
            <a:endParaRPr lang="es-PE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lum bright="-100000" contrast="-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7770" y="4687433"/>
            <a:ext cx="1032391" cy="233455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287338" y="4587875"/>
            <a:ext cx="8569325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287338" y="311903"/>
            <a:ext cx="8569325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Marcador de contenido 2"/>
          <p:cNvSpPr>
            <a:spLocks noGrp="1"/>
          </p:cNvSpPr>
          <p:nvPr>
            <p:ph idx="1"/>
          </p:nvPr>
        </p:nvSpPr>
        <p:spPr>
          <a:xfrm>
            <a:off x="287337" y="1996228"/>
            <a:ext cx="4081463" cy="228367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0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6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6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s-PE" dirty="0"/>
          </a:p>
        </p:txBody>
      </p:sp>
      <p:sp>
        <p:nvSpPr>
          <p:cNvPr id="11" name="Marcador de contenido 2"/>
          <p:cNvSpPr>
            <a:spLocks noGrp="1"/>
          </p:cNvSpPr>
          <p:nvPr>
            <p:ph idx="15"/>
          </p:nvPr>
        </p:nvSpPr>
        <p:spPr>
          <a:xfrm>
            <a:off x="4768697" y="1996228"/>
            <a:ext cx="4081463" cy="228367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0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6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6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s-PE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287337" y="1450221"/>
            <a:ext cx="4081463" cy="39127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400" b="1" baseline="0">
                <a:solidFill>
                  <a:schemeClr val="tx1"/>
                </a:solidFill>
                <a:latin typeface="Eurostile" charset="0"/>
                <a:ea typeface="Eurostile" charset="0"/>
                <a:cs typeface="Eurostile" charset="0"/>
              </a:defRPr>
            </a:lvl1pPr>
          </a:lstStyle>
          <a:p>
            <a:pPr lvl="0"/>
            <a:r>
              <a:rPr lang="en-US" dirty="0" err="1" smtClean="0"/>
              <a:t>Aquí</a:t>
            </a:r>
            <a:r>
              <a:rPr lang="en-US" dirty="0" smtClean="0"/>
              <a:t> </a:t>
            </a:r>
            <a:r>
              <a:rPr lang="en-US" dirty="0" err="1" smtClean="0"/>
              <a:t>va</a:t>
            </a:r>
            <a:r>
              <a:rPr lang="en-US" dirty="0" smtClean="0"/>
              <a:t> un </a:t>
            </a:r>
            <a:r>
              <a:rPr lang="en-US" dirty="0" err="1" smtClean="0"/>
              <a:t>título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768697" y="1450221"/>
            <a:ext cx="4081463" cy="39127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400" b="1" baseline="0">
                <a:solidFill>
                  <a:schemeClr val="tx1"/>
                </a:solidFill>
                <a:latin typeface="Eurostile" charset="0"/>
                <a:ea typeface="Eurostile" charset="0"/>
                <a:cs typeface="Eurostile" charset="0"/>
              </a:defRPr>
            </a:lvl1pPr>
          </a:lstStyle>
          <a:p>
            <a:pPr lvl="0"/>
            <a:r>
              <a:rPr lang="en-US" dirty="0" err="1" smtClean="0"/>
              <a:t>Aquí</a:t>
            </a:r>
            <a:r>
              <a:rPr lang="en-US" dirty="0" smtClean="0"/>
              <a:t> </a:t>
            </a:r>
            <a:r>
              <a:rPr lang="en-US" dirty="0" err="1" smtClean="0"/>
              <a:t>va</a:t>
            </a:r>
            <a:r>
              <a:rPr lang="en-US" dirty="0" smtClean="0"/>
              <a:t> un </a:t>
            </a:r>
            <a:r>
              <a:rPr lang="en-US" dirty="0" err="1" smtClean="0"/>
              <a:t>título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60960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181">
          <p15:clr>
            <a:srgbClr val="FBAE40"/>
          </p15:clr>
        </p15:guide>
        <p15:guide id="2" orient="horz" pos="1620">
          <p15:clr>
            <a:srgbClr val="FBAE40"/>
          </p15:clr>
        </p15:guide>
        <p15:guide id="3" pos="5579">
          <p15:clr>
            <a:srgbClr val="FBAE40"/>
          </p15:clr>
        </p15:guide>
        <p15:guide id="4" orient="horz" pos="3094">
          <p15:clr>
            <a:srgbClr val="FBAE40"/>
          </p15:clr>
        </p15:guide>
        <p15:guide id="5" orient="horz" pos="2890">
          <p15:clr>
            <a:srgbClr val="FBAE40"/>
          </p15:clr>
        </p15:guide>
        <p15:guide id="6" orient="horz" pos="191">
          <p15:clr>
            <a:srgbClr val="FBAE40"/>
          </p15:clr>
        </p15:guide>
        <p15:guide id="7" orient="horz" pos="35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ítulos / Colaborador de Trujil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87338" y="555625"/>
            <a:ext cx="7904162" cy="142268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3600" b="1" baseline="0">
                <a:solidFill>
                  <a:schemeClr val="tx1"/>
                </a:solidFill>
                <a:latin typeface="Eurostile" charset="0"/>
                <a:ea typeface="Eurostile" charset="0"/>
                <a:cs typeface="Eurostile" charset="0"/>
              </a:defRPr>
            </a:lvl1pPr>
          </a:lstStyle>
          <a:p>
            <a:pPr lvl="0"/>
            <a:r>
              <a:rPr lang="en-US" dirty="0" err="1" smtClean="0"/>
              <a:t>Aquí</a:t>
            </a:r>
            <a:r>
              <a:rPr lang="en-US" dirty="0" smtClean="0"/>
              <a:t> </a:t>
            </a:r>
            <a:r>
              <a:rPr lang="en-US" dirty="0" err="1" smtClean="0"/>
              <a:t>va</a:t>
            </a:r>
            <a:r>
              <a:rPr lang="en-US" dirty="0" smtClean="0"/>
              <a:t> un </a:t>
            </a:r>
            <a:r>
              <a:rPr lang="en-US" dirty="0" err="1" smtClean="0"/>
              <a:t>título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287338" y="4742605"/>
            <a:ext cx="117168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1000" b="1" dirty="0" err="1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rPr>
              <a:t>www.senati.edu.pe</a:t>
            </a:r>
            <a:endParaRPr lang="en-US" sz="1000" b="1" dirty="0">
              <a:solidFill>
                <a:schemeClr val="tx1"/>
              </a:solidFill>
              <a:latin typeface="Segoe UI" charset="0"/>
              <a:ea typeface="Segoe UI" charset="0"/>
              <a:cs typeface="Segoe UI" charset="0"/>
            </a:endParaRPr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2"/>
          </p:nvPr>
        </p:nvSpPr>
        <p:spPr>
          <a:xfrm>
            <a:off x="2370582" y="4742605"/>
            <a:ext cx="3286506" cy="123111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0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endParaRPr lang="es-PE" dirty="0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3"/>
          </p:nvPr>
        </p:nvSpPr>
        <p:spPr>
          <a:xfrm>
            <a:off x="5897118" y="4742605"/>
            <a:ext cx="1116330" cy="123111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0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fld id="{8D021477-0C4A-4A76-96B5-A07828EC07B4}" type="slidenum">
              <a:rPr lang="es-PE" smtClean="0"/>
              <a:pPr/>
              <a:t>‹Nº›</a:t>
            </a:fld>
            <a:endParaRPr lang="es-PE" dirty="0"/>
          </a:p>
        </p:txBody>
      </p:sp>
      <p:sp>
        <p:nvSpPr>
          <p:cNvPr id="8" name="Marcador de fecha 3"/>
          <p:cNvSpPr>
            <a:spLocks noGrp="1"/>
          </p:cNvSpPr>
          <p:nvPr>
            <p:ph type="dt" sz="half" idx="14"/>
          </p:nvPr>
        </p:nvSpPr>
        <p:spPr>
          <a:xfrm>
            <a:off x="1527390" y="4742605"/>
            <a:ext cx="774823" cy="12311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0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fld id="{F816BCCA-648D-4168-AC77-0E081ACF5DCF}" type="datetimeFigureOut">
              <a:rPr lang="es-PE" smtClean="0"/>
              <a:pPr/>
              <a:t>22/05/2018</a:t>
            </a:fld>
            <a:endParaRPr lang="es-PE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lum bright="-100000" contrast="-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7770" y="4687433"/>
            <a:ext cx="1032391" cy="233455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287338" y="4587875"/>
            <a:ext cx="8569325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287338" y="311903"/>
            <a:ext cx="8569325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973263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181">
          <p15:clr>
            <a:srgbClr val="FBAE40"/>
          </p15:clr>
        </p15:guide>
        <p15:guide id="2" orient="horz" pos="1620">
          <p15:clr>
            <a:srgbClr val="FBAE40"/>
          </p15:clr>
        </p15:guide>
        <p15:guide id="3" pos="5579">
          <p15:clr>
            <a:srgbClr val="FBAE40"/>
          </p15:clr>
        </p15:guide>
        <p15:guide id="4" orient="horz" pos="3094">
          <p15:clr>
            <a:srgbClr val="FBAE40"/>
          </p15:clr>
        </p15:guide>
        <p15:guide id="5" orient="horz" pos="2890">
          <p15:clr>
            <a:srgbClr val="FBAE40"/>
          </p15:clr>
        </p15:guide>
        <p15:guide id="6" orient="horz" pos="191">
          <p15:clr>
            <a:srgbClr val="FBAE40"/>
          </p15:clr>
        </p15:guide>
        <p15:guide id="7" orient="horz" pos="35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 / Colaborador de Trujil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287338" y="4742605"/>
            <a:ext cx="117168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1000" b="1" dirty="0" err="1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rPr>
              <a:t>www.senati.edu.pe</a:t>
            </a:r>
            <a:endParaRPr lang="en-US" sz="1000" b="1" dirty="0">
              <a:solidFill>
                <a:schemeClr val="tx1"/>
              </a:solidFill>
              <a:latin typeface="Segoe UI" charset="0"/>
              <a:ea typeface="Segoe UI" charset="0"/>
              <a:cs typeface="Segoe UI" charset="0"/>
            </a:endParaRPr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2"/>
          </p:nvPr>
        </p:nvSpPr>
        <p:spPr>
          <a:xfrm>
            <a:off x="2370582" y="4742605"/>
            <a:ext cx="3286506" cy="123111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0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endParaRPr lang="es-PE" dirty="0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3"/>
          </p:nvPr>
        </p:nvSpPr>
        <p:spPr>
          <a:xfrm>
            <a:off x="5897118" y="4742605"/>
            <a:ext cx="1116330" cy="123111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0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fld id="{8D021477-0C4A-4A76-96B5-A07828EC07B4}" type="slidenum">
              <a:rPr lang="es-PE" smtClean="0"/>
              <a:pPr/>
              <a:t>‹Nº›</a:t>
            </a:fld>
            <a:endParaRPr lang="es-PE" dirty="0"/>
          </a:p>
        </p:txBody>
      </p:sp>
      <p:sp>
        <p:nvSpPr>
          <p:cNvPr id="8" name="Marcador de fecha 3"/>
          <p:cNvSpPr>
            <a:spLocks noGrp="1"/>
          </p:cNvSpPr>
          <p:nvPr>
            <p:ph type="dt" sz="half" idx="14"/>
          </p:nvPr>
        </p:nvSpPr>
        <p:spPr>
          <a:xfrm>
            <a:off x="1527390" y="4742605"/>
            <a:ext cx="774823" cy="12311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0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fld id="{F816BCCA-648D-4168-AC77-0E081ACF5DCF}" type="datetimeFigureOut">
              <a:rPr lang="es-PE" smtClean="0"/>
              <a:pPr/>
              <a:t>22/05/2018</a:t>
            </a:fld>
            <a:endParaRPr lang="es-PE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lum bright="-100000" contrast="-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7770" y="4687433"/>
            <a:ext cx="1032391" cy="233455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287338" y="4587875"/>
            <a:ext cx="8569325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287338" y="311903"/>
            <a:ext cx="8569325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941222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181">
          <p15:clr>
            <a:srgbClr val="FBAE40"/>
          </p15:clr>
        </p15:guide>
        <p15:guide id="2" orient="horz" pos="1620">
          <p15:clr>
            <a:srgbClr val="FBAE40"/>
          </p15:clr>
        </p15:guide>
        <p15:guide id="3" pos="5579">
          <p15:clr>
            <a:srgbClr val="FBAE40"/>
          </p15:clr>
        </p15:guide>
        <p15:guide id="4" orient="horz" pos="3094">
          <p15:clr>
            <a:srgbClr val="FBAE40"/>
          </p15:clr>
        </p15:guide>
        <p15:guide id="5" orient="horz" pos="2890">
          <p15:clr>
            <a:srgbClr val="FBAE40"/>
          </p15:clr>
        </p15:guide>
        <p15:guide id="6" orient="horz" pos="191">
          <p15:clr>
            <a:srgbClr val="FBAE40"/>
          </p15:clr>
        </p15:guide>
        <p15:guide id="7" orient="horz" pos="35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 / Colaborador de Trujil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87337" y="555625"/>
            <a:ext cx="4081463" cy="6508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400" b="1" baseline="0">
                <a:solidFill>
                  <a:schemeClr val="tx1"/>
                </a:solidFill>
                <a:latin typeface="Eurostile" charset="0"/>
                <a:ea typeface="Eurostile" charset="0"/>
                <a:cs typeface="Eurostile" charset="0"/>
              </a:defRPr>
            </a:lvl1pPr>
          </a:lstStyle>
          <a:p>
            <a:pPr lvl="0"/>
            <a:r>
              <a:rPr lang="en-US" dirty="0" err="1" smtClean="0"/>
              <a:t>Aquí</a:t>
            </a:r>
            <a:r>
              <a:rPr lang="en-US" dirty="0" smtClean="0"/>
              <a:t> </a:t>
            </a:r>
            <a:r>
              <a:rPr lang="en-US" dirty="0" err="1" smtClean="0"/>
              <a:t>va</a:t>
            </a:r>
            <a:r>
              <a:rPr lang="en-US" dirty="0" smtClean="0"/>
              <a:t> un </a:t>
            </a:r>
            <a:r>
              <a:rPr lang="en-US" dirty="0" err="1" smtClean="0"/>
              <a:t>título</a:t>
            </a:r>
            <a:r>
              <a:rPr lang="en-US" dirty="0" smtClean="0"/>
              <a:t> de </a:t>
            </a:r>
            <a:r>
              <a:rPr lang="en-US" dirty="0" err="1" smtClean="0"/>
              <a:t>una</a:t>
            </a:r>
            <a:r>
              <a:rPr lang="en-US" dirty="0" smtClean="0"/>
              <a:t>, dos o </a:t>
            </a:r>
            <a:r>
              <a:rPr lang="en-US" dirty="0" err="1" smtClean="0"/>
              <a:t>tres</a:t>
            </a:r>
            <a:r>
              <a:rPr lang="en-US" dirty="0" smtClean="0"/>
              <a:t> </a:t>
            </a:r>
            <a:r>
              <a:rPr lang="en-US" dirty="0" err="1" smtClean="0"/>
              <a:t>líneas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287338" y="4742605"/>
            <a:ext cx="117168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1000" b="1" dirty="0" err="1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rPr>
              <a:t>www.senati.edu.pe</a:t>
            </a:r>
            <a:endParaRPr lang="en-US" sz="1000" b="1" dirty="0">
              <a:solidFill>
                <a:schemeClr val="tx1"/>
              </a:solidFill>
              <a:latin typeface="Segoe UI" charset="0"/>
              <a:ea typeface="Segoe UI" charset="0"/>
              <a:cs typeface="Segoe UI" charset="0"/>
            </a:endParaRPr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2"/>
          </p:nvPr>
        </p:nvSpPr>
        <p:spPr>
          <a:xfrm>
            <a:off x="2370582" y="4742605"/>
            <a:ext cx="3286506" cy="123111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0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endParaRPr lang="es-PE" dirty="0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3"/>
          </p:nvPr>
        </p:nvSpPr>
        <p:spPr>
          <a:xfrm>
            <a:off x="5897118" y="4742605"/>
            <a:ext cx="1116330" cy="123111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0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fld id="{8D021477-0C4A-4A76-96B5-A07828EC07B4}" type="slidenum">
              <a:rPr lang="es-PE" smtClean="0"/>
              <a:pPr/>
              <a:t>‹Nº›</a:t>
            </a:fld>
            <a:endParaRPr lang="es-PE" dirty="0"/>
          </a:p>
        </p:txBody>
      </p:sp>
      <p:sp>
        <p:nvSpPr>
          <p:cNvPr id="8" name="Marcador de fecha 3"/>
          <p:cNvSpPr>
            <a:spLocks noGrp="1"/>
          </p:cNvSpPr>
          <p:nvPr>
            <p:ph type="dt" sz="half" idx="14"/>
          </p:nvPr>
        </p:nvSpPr>
        <p:spPr>
          <a:xfrm>
            <a:off x="1527390" y="4742605"/>
            <a:ext cx="774823" cy="12311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0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fld id="{F816BCCA-648D-4168-AC77-0E081ACF5DCF}" type="datetimeFigureOut">
              <a:rPr lang="es-PE" smtClean="0"/>
              <a:pPr/>
              <a:t>22/05/2018</a:t>
            </a:fld>
            <a:endParaRPr lang="es-PE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lum bright="-100000" contrast="-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7770" y="4687433"/>
            <a:ext cx="1032391" cy="233455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287338" y="4587875"/>
            <a:ext cx="8569325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287338" y="311903"/>
            <a:ext cx="8569325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Marcador de contenido 2"/>
          <p:cNvSpPr>
            <a:spLocks noGrp="1"/>
          </p:cNvSpPr>
          <p:nvPr>
            <p:ph idx="1"/>
          </p:nvPr>
        </p:nvSpPr>
        <p:spPr>
          <a:xfrm>
            <a:off x="287337" y="1450221"/>
            <a:ext cx="4081463" cy="282967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0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6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6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s-PE" dirty="0"/>
          </a:p>
        </p:txBody>
      </p:sp>
      <p:sp>
        <p:nvSpPr>
          <p:cNvPr id="11" name="Marcador de contenido 2"/>
          <p:cNvSpPr>
            <a:spLocks noGrp="1"/>
          </p:cNvSpPr>
          <p:nvPr>
            <p:ph idx="15"/>
          </p:nvPr>
        </p:nvSpPr>
        <p:spPr>
          <a:xfrm>
            <a:off x="4768697" y="555626"/>
            <a:ext cx="4081463" cy="3724274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0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6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6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74223073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181">
          <p15:clr>
            <a:srgbClr val="FBAE40"/>
          </p15:clr>
        </p15:guide>
        <p15:guide id="2" orient="horz" pos="1620">
          <p15:clr>
            <a:srgbClr val="FBAE40"/>
          </p15:clr>
        </p15:guide>
        <p15:guide id="3" pos="5579">
          <p15:clr>
            <a:srgbClr val="FBAE40"/>
          </p15:clr>
        </p15:guide>
        <p15:guide id="4" orient="horz" pos="3094">
          <p15:clr>
            <a:srgbClr val="FBAE40"/>
          </p15:clr>
        </p15:guide>
        <p15:guide id="5" orient="horz" pos="2890">
          <p15:clr>
            <a:srgbClr val="FBAE40"/>
          </p15:clr>
        </p15:guide>
        <p15:guide id="6" orient="horz" pos="191">
          <p15:clr>
            <a:srgbClr val="FBAE40"/>
          </p15:clr>
        </p15:guide>
        <p15:guide id="7" orient="horz" pos="35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 / Colaborador de Trujil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87337" y="555625"/>
            <a:ext cx="4081463" cy="6508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400" b="1" baseline="0">
                <a:solidFill>
                  <a:schemeClr val="tx1"/>
                </a:solidFill>
                <a:latin typeface="Eurostile" charset="0"/>
                <a:ea typeface="Eurostile" charset="0"/>
                <a:cs typeface="Eurostile" charset="0"/>
              </a:defRPr>
            </a:lvl1pPr>
          </a:lstStyle>
          <a:p>
            <a:pPr lvl="0"/>
            <a:r>
              <a:rPr lang="en-US" dirty="0" err="1" smtClean="0"/>
              <a:t>Aquí</a:t>
            </a:r>
            <a:r>
              <a:rPr lang="en-US" dirty="0" smtClean="0"/>
              <a:t> </a:t>
            </a:r>
            <a:r>
              <a:rPr lang="en-US" dirty="0" err="1" smtClean="0"/>
              <a:t>va</a:t>
            </a:r>
            <a:r>
              <a:rPr lang="en-US" dirty="0" smtClean="0"/>
              <a:t> un </a:t>
            </a:r>
            <a:r>
              <a:rPr lang="en-US" dirty="0" err="1" smtClean="0"/>
              <a:t>título</a:t>
            </a:r>
            <a:r>
              <a:rPr lang="en-US" dirty="0" smtClean="0"/>
              <a:t> de </a:t>
            </a:r>
            <a:r>
              <a:rPr lang="en-US" dirty="0" err="1" smtClean="0"/>
              <a:t>una</a:t>
            </a:r>
            <a:r>
              <a:rPr lang="en-US" dirty="0" smtClean="0"/>
              <a:t>, dos o </a:t>
            </a:r>
            <a:r>
              <a:rPr lang="en-US" dirty="0" err="1" smtClean="0"/>
              <a:t>tres</a:t>
            </a:r>
            <a:r>
              <a:rPr lang="en-US" dirty="0" smtClean="0"/>
              <a:t> </a:t>
            </a:r>
            <a:r>
              <a:rPr lang="en-US" dirty="0" err="1" smtClean="0"/>
              <a:t>líneas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287338" y="4742605"/>
            <a:ext cx="117168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1000" b="1" dirty="0" err="1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rPr>
              <a:t>www.senati.edu.pe</a:t>
            </a:r>
            <a:endParaRPr lang="en-US" sz="1000" b="1" dirty="0">
              <a:solidFill>
                <a:schemeClr val="tx1"/>
              </a:solidFill>
              <a:latin typeface="Segoe UI" charset="0"/>
              <a:ea typeface="Segoe UI" charset="0"/>
              <a:cs typeface="Segoe UI" charset="0"/>
            </a:endParaRPr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2"/>
          </p:nvPr>
        </p:nvSpPr>
        <p:spPr>
          <a:xfrm>
            <a:off x="2370582" y="4742605"/>
            <a:ext cx="3286506" cy="123111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0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endParaRPr lang="es-PE" dirty="0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3"/>
          </p:nvPr>
        </p:nvSpPr>
        <p:spPr>
          <a:xfrm>
            <a:off x="5897118" y="4742605"/>
            <a:ext cx="1116330" cy="123111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0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fld id="{8D021477-0C4A-4A76-96B5-A07828EC07B4}" type="slidenum">
              <a:rPr lang="es-PE" smtClean="0"/>
              <a:pPr/>
              <a:t>‹Nº›</a:t>
            </a:fld>
            <a:endParaRPr lang="es-PE" dirty="0"/>
          </a:p>
        </p:txBody>
      </p:sp>
      <p:sp>
        <p:nvSpPr>
          <p:cNvPr id="8" name="Marcador de fecha 3"/>
          <p:cNvSpPr>
            <a:spLocks noGrp="1"/>
          </p:cNvSpPr>
          <p:nvPr>
            <p:ph type="dt" sz="half" idx="14"/>
          </p:nvPr>
        </p:nvSpPr>
        <p:spPr>
          <a:xfrm>
            <a:off x="1527390" y="4742605"/>
            <a:ext cx="774823" cy="12311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0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fld id="{F816BCCA-648D-4168-AC77-0E081ACF5DCF}" type="datetimeFigureOut">
              <a:rPr lang="es-PE" smtClean="0"/>
              <a:pPr/>
              <a:t>22/05/2018</a:t>
            </a:fld>
            <a:endParaRPr lang="es-PE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lum bright="-100000" contrast="-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7770" y="4687433"/>
            <a:ext cx="1032391" cy="233455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287338" y="4587875"/>
            <a:ext cx="8569325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287338" y="311903"/>
            <a:ext cx="8569325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Marcador de contenido 2"/>
          <p:cNvSpPr>
            <a:spLocks noGrp="1"/>
          </p:cNvSpPr>
          <p:nvPr>
            <p:ph idx="1"/>
          </p:nvPr>
        </p:nvSpPr>
        <p:spPr>
          <a:xfrm>
            <a:off x="287337" y="1450221"/>
            <a:ext cx="4081463" cy="282967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0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6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6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s-P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4800600" y="555625"/>
            <a:ext cx="4049713" cy="37242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Segoe UI" charset="0"/>
                <a:ea typeface="Segoe UI" charset="0"/>
                <a:cs typeface="Segoe UI" charset="0"/>
              </a:defRPr>
            </a:lvl1pPr>
          </a:lstStyle>
          <a:p>
            <a:r>
              <a:rPr lang="en-US" dirty="0" err="1" smtClean="0"/>
              <a:t>Insertar</a:t>
            </a:r>
            <a:r>
              <a:rPr lang="en-US" dirty="0" smtClean="0"/>
              <a:t> imagen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2484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181">
          <p15:clr>
            <a:srgbClr val="FBAE40"/>
          </p15:clr>
        </p15:guide>
        <p15:guide id="2" orient="horz" pos="1620">
          <p15:clr>
            <a:srgbClr val="FBAE40"/>
          </p15:clr>
        </p15:guide>
        <p15:guide id="3" pos="5579">
          <p15:clr>
            <a:srgbClr val="FBAE40"/>
          </p15:clr>
        </p15:guide>
        <p15:guide id="4" orient="horz" pos="3094">
          <p15:clr>
            <a:srgbClr val="FBAE40"/>
          </p15:clr>
        </p15:guide>
        <p15:guide id="5" orient="horz" pos="2890">
          <p15:clr>
            <a:srgbClr val="FBAE40"/>
          </p15:clr>
        </p15:guide>
        <p15:guide id="6" orient="horz" pos="191">
          <p15:clr>
            <a:srgbClr val="FBAE40"/>
          </p15:clr>
        </p15:guide>
        <p15:guide id="7" orient="horz" pos="35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 userDrawn="1"/>
        </p:nvCxnSpPr>
        <p:spPr>
          <a:xfrm>
            <a:off x="287338" y="311903"/>
            <a:ext cx="8569325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7338" y="555625"/>
            <a:ext cx="5880773" cy="11618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7771" y="4687432"/>
            <a:ext cx="1034800" cy="234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287338" y="4742605"/>
            <a:ext cx="117168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1000" b="1" dirty="0" err="1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rPr>
              <a:t>www.senati.edu.pe</a:t>
            </a:r>
            <a:endParaRPr lang="en-US" sz="1000" b="1" dirty="0">
              <a:solidFill>
                <a:schemeClr val="bg1"/>
              </a:solidFill>
              <a:latin typeface="Segoe UI" charset="0"/>
              <a:ea typeface="Segoe UI" charset="0"/>
              <a:cs typeface="Segoe UI" charset="0"/>
            </a:endParaRPr>
          </a:p>
        </p:txBody>
      </p:sp>
      <p:sp>
        <p:nvSpPr>
          <p:cNvPr id="10" name="Marcador de pie de página 4"/>
          <p:cNvSpPr>
            <a:spLocks noGrp="1"/>
          </p:cNvSpPr>
          <p:nvPr>
            <p:ph type="ftr" sz="quarter" idx="12"/>
          </p:nvPr>
        </p:nvSpPr>
        <p:spPr>
          <a:xfrm>
            <a:off x="2370582" y="4742605"/>
            <a:ext cx="3286506" cy="123111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00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endParaRPr lang="es-PE" dirty="0"/>
          </a:p>
        </p:txBody>
      </p:sp>
      <p:sp>
        <p:nvSpPr>
          <p:cNvPr id="11" name="Marcador de número de diapositiva 5"/>
          <p:cNvSpPr>
            <a:spLocks noGrp="1"/>
          </p:cNvSpPr>
          <p:nvPr>
            <p:ph type="sldNum" sz="quarter" idx="13"/>
          </p:nvPr>
        </p:nvSpPr>
        <p:spPr>
          <a:xfrm>
            <a:off x="5897118" y="4742605"/>
            <a:ext cx="1116330" cy="123111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00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fld id="{8D021477-0C4A-4A76-96B5-A07828EC07B4}" type="slidenum">
              <a:rPr lang="es-PE" smtClean="0"/>
              <a:pPr/>
              <a:t>‹Nº›</a:t>
            </a:fld>
            <a:endParaRPr lang="es-PE" dirty="0"/>
          </a:p>
        </p:txBody>
      </p:sp>
      <p:sp>
        <p:nvSpPr>
          <p:cNvPr id="15" name="Marcador de fecha 3"/>
          <p:cNvSpPr>
            <a:spLocks noGrp="1"/>
          </p:cNvSpPr>
          <p:nvPr>
            <p:ph type="dt" sz="half" idx="14"/>
          </p:nvPr>
        </p:nvSpPr>
        <p:spPr>
          <a:xfrm>
            <a:off x="1527390" y="4742605"/>
            <a:ext cx="774823" cy="12311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00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fld id="{F816BCCA-648D-4168-AC77-0E081ACF5DCF}" type="datetimeFigureOut">
              <a:rPr lang="es-PE" smtClean="0"/>
              <a:pPr/>
              <a:t>22/05/2018</a:t>
            </a:fld>
            <a:endParaRPr lang="es-PE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287338" y="4587875"/>
            <a:ext cx="8569325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55427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181">
          <p15:clr>
            <a:srgbClr val="FBAE40"/>
          </p15:clr>
        </p15:guide>
        <p15:guide id="2" orient="horz" pos="1620">
          <p15:clr>
            <a:srgbClr val="FBAE40"/>
          </p15:clr>
        </p15:guide>
        <p15:guide id="3" pos="5579">
          <p15:clr>
            <a:srgbClr val="FBAE40"/>
          </p15:clr>
        </p15:guide>
        <p15:guide id="4" orient="horz" pos="3094">
          <p15:clr>
            <a:srgbClr val="FBAE40"/>
          </p15:clr>
        </p15:guide>
        <p15:guide id="5" orient="horz" pos="2890">
          <p15:clr>
            <a:srgbClr val="FBAE40"/>
          </p15:clr>
        </p15:guide>
        <p15:guide id="6" orient="horz" pos="191">
          <p15:clr>
            <a:srgbClr val="FBAE40"/>
          </p15:clr>
        </p15:guide>
        <p15:guide id="7" orient="horz" pos="35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2982358"/>
            <a:ext cx="9144000" cy="219481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87338" y="311903"/>
            <a:ext cx="8569325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7338" y="567265"/>
            <a:ext cx="2483521" cy="561600"/>
          </a:xfrm>
          <a:prstGeom prst="rect">
            <a:avLst/>
          </a:prstGeom>
        </p:spPr>
      </p:pic>
      <p:sp>
        <p:nvSpPr>
          <p:cNvPr id="8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87338" y="3526175"/>
            <a:ext cx="5928527" cy="10550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500" b="1" baseline="0">
                <a:solidFill>
                  <a:schemeClr val="tx1"/>
                </a:solidFill>
                <a:latin typeface="Eurostile" charset="0"/>
                <a:ea typeface="Eurostile" charset="0"/>
                <a:cs typeface="Eurostile" charset="0"/>
              </a:defRPr>
            </a:lvl1pPr>
          </a:lstStyle>
          <a:p>
            <a:pPr lvl="0"/>
            <a:r>
              <a:rPr lang="en-US" dirty="0" smtClean="0"/>
              <a:t>AQUÍ VA UN TÍTULO DE UNA, DOS O TRES LÍNEAS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87338" y="4578384"/>
            <a:ext cx="5928527" cy="33794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 baseline="0">
                <a:solidFill>
                  <a:schemeClr val="tx1"/>
                </a:solidFill>
                <a:latin typeface="Eurostile" charset="0"/>
                <a:ea typeface="Eurostile" charset="0"/>
                <a:cs typeface="Eurostile" charset="0"/>
              </a:defRPr>
            </a:lvl1pPr>
          </a:lstStyle>
          <a:p>
            <a:pPr lvl="0"/>
            <a:r>
              <a:rPr lang="en-US" dirty="0" smtClean="0"/>
              <a:t>AQUÍ VA UN SUBTÍTULO DE UNA LÍNEA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7684980" y="4742605"/>
            <a:ext cx="117168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1000" b="1" dirty="0" err="1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rPr>
              <a:t>www.senati.edu.pe</a:t>
            </a:r>
            <a:endParaRPr lang="en-US" sz="1000" b="1" dirty="0">
              <a:solidFill>
                <a:schemeClr val="tx1"/>
              </a:solidFill>
              <a:latin typeface="Segoe UI" charset="0"/>
              <a:ea typeface="Segoe UI" charset="0"/>
              <a:cs typeface="Segoe U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348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ridora 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 userDrawn="1"/>
        </p:nvCxnSpPr>
        <p:spPr>
          <a:xfrm>
            <a:off x="287338" y="311903"/>
            <a:ext cx="8569325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87338" y="555624"/>
            <a:ext cx="4703762" cy="20161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500" b="1" baseline="0">
                <a:solidFill>
                  <a:schemeClr val="tx1"/>
                </a:solidFill>
                <a:latin typeface="Eurostile" charset="0"/>
                <a:ea typeface="Eurostile" charset="0"/>
                <a:cs typeface="Eurostile" charset="0"/>
              </a:defRPr>
            </a:lvl1pPr>
          </a:lstStyle>
          <a:p>
            <a:pPr lvl="0"/>
            <a:r>
              <a:rPr lang="en-US" dirty="0" smtClean="0"/>
              <a:t>AQUÍ VA UN TÍTULO DE UNA, DOS O TRES LÍNEAS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87338" y="2751193"/>
            <a:ext cx="5928527" cy="10550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500" b="1" baseline="0">
                <a:solidFill>
                  <a:schemeClr val="tx1"/>
                </a:solidFill>
                <a:latin typeface="Eurostile" charset="0"/>
                <a:ea typeface="Eurostile" charset="0"/>
                <a:cs typeface="Eurostile" charset="0"/>
              </a:defRPr>
            </a:lvl1pPr>
          </a:lstStyle>
          <a:p>
            <a:pPr lvl="0"/>
            <a:r>
              <a:rPr lang="en-US" dirty="0" err="1" smtClean="0"/>
              <a:t>Aquí</a:t>
            </a:r>
            <a:r>
              <a:rPr lang="en-US" dirty="0" smtClean="0"/>
              <a:t> </a:t>
            </a:r>
            <a:r>
              <a:rPr lang="en-US" dirty="0" err="1" smtClean="0"/>
              <a:t>va</a:t>
            </a:r>
            <a:r>
              <a:rPr lang="en-US" dirty="0" smtClean="0"/>
              <a:t> un </a:t>
            </a:r>
            <a:r>
              <a:rPr lang="en-US" dirty="0" err="1" smtClean="0"/>
              <a:t>título</a:t>
            </a:r>
            <a:r>
              <a:rPr lang="en-US" dirty="0" smtClean="0"/>
              <a:t> de </a:t>
            </a:r>
            <a:r>
              <a:rPr lang="en-US" dirty="0" err="1" smtClean="0"/>
              <a:t>una</a:t>
            </a:r>
            <a:r>
              <a:rPr lang="en-US" dirty="0" smtClean="0"/>
              <a:t>, dos o </a:t>
            </a:r>
            <a:r>
              <a:rPr lang="en-US" dirty="0" err="1" smtClean="0"/>
              <a:t>tres</a:t>
            </a:r>
            <a:r>
              <a:rPr lang="en-US" dirty="0" smtClean="0"/>
              <a:t> </a:t>
            </a:r>
            <a:r>
              <a:rPr lang="en-US" dirty="0" err="1" smtClean="0"/>
              <a:t>líneas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3803402"/>
            <a:ext cx="5928527" cy="33794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 baseline="0">
                <a:solidFill>
                  <a:schemeClr val="tx1"/>
                </a:solidFill>
                <a:latin typeface="Eurostile" charset="0"/>
                <a:ea typeface="Eurostile" charset="0"/>
                <a:cs typeface="Eurostile" charset="0"/>
              </a:defRPr>
            </a:lvl1pPr>
          </a:lstStyle>
          <a:p>
            <a:pPr lvl="0"/>
            <a:r>
              <a:rPr lang="en-US" dirty="0" err="1" smtClean="0"/>
              <a:t>Aquí</a:t>
            </a:r>
            <a:r>
              <a:rPr lang="en-US" dirty="0" smtClean="0"/>
              <a:t> </a:t>
            </a:r>
            <a:r>
              <a:rPr lang="en-US" dirty="0" err="1" smtClean="0"/>
              <a:t>va</a:t>
            </a:r>
            <a:r>
              <a:rPr lang="en-US" dirty="0" smtClean="0"/>
              <a:t> un </a:t>
            </a:r>
            <a:r>
              <a:rPr lang="en-US" dirty="0" err="1" smtClean="0"/>
              <a:t>subtítulo</a:t>
            </a:r>
            <a:r>
              <a:rPr lang="en-US" dirty="0" smtClean="0"/>
              <a:t> de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línea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287338" y="4742605"/>
            <a:ext cx="117168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1000" b="1" dirty="0" err="1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rPr>
              <a:t>www.senati.edu.pe</a:t>
            </a:r>
            <a:endParaRPr lang="en-US" sz="1000" b="1" dirty="0">
              <a:solidFill>
                <a:schemeClr val="tx1"/>
              </a:solidFill>
              <a:latin typeface="Segoe UI" charset="0"/>
              <a:ea typeface="Segoe UI" charset="0"/>
              <a:cs typeface="Segoe UI" charset="0"/>
            </a:endParaRPr>
          </a:p>
        </p:txBody>
      </p:sp>
      <p:sp>
        <p:nvSpPr>
          <p:cNvPr id="11" name="Marcador de pie de página 4"/>
          <p:cNvSpPr>
            <a:spLocks noGrp="1"/>
          </p:cNvSpPr>
          <p:nvPr>
            <p:ph type="ftr" sz="quarter" idx="13"/>
          </p:nvPr>
        </p:nvSpPr>
        <p:spPr>
          <a:xfrm>
            <a:off x="2370582" y="4742605"/>
            <a:ext cx="3286506" cy="123111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0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endParaRPr lang="es-PE" dirty="0"/>
          </a:p>
        </p:txBody>
      </p:sp>
      <p:sp>
        <p:nvSpPr>
          <p:cNvPr id="14" name="Marcador de número de diapositiva 5"/>
          <p:cNvSpPr>
            <a:spLocks noGrp="1"/>
          </p:cNvSpPr>
          <p:nvPr>
            <p:ph type="sldNum" sz="quarter" idx="14"/>
          </p:nvPr>
        </p:nvSpPr>
        <p:spPr>
          <a:xfrm>
            <a:off x="5897118" y="4742605"/>
            <a:ext cx="1116330" cy="123111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0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fld id="{8D021477-0C4A-4A76-96B5-A07828EC07B4}" type="slidenum">
              <a:rPr lang="es-PE" smtClean="0"/>
              <a:pPr/>
              <a:t>‹Nº›</a:t>
            </a:fld>
            <a:endParaRPr lang="es-PE" dirty="0"/>
          </a:p>
        </p:txBody>
      </p:sp>
      <p:sp>
        <p:nvSpPr>
          <p:cNvPr id="15" name="Marcador de fecha 3"/>
          <p:cNvSpPr>
            <a:spLocks noGrp="1"/>
          </p:cNvSpPr>
          <p:nvPr>
            <p:ph type="dt" sz="half" idx="15"/>
          </p:nvPr>
        </p:nvSpPr>
        <p:spPr>
          <a:xfrm>
            <a:off x="1527390" y="4742605"/>
            <a:ext cx="774823" cy="12311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0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fld id="{F816BCCA-648D-4168-AC77-0E081ACF5DCF}" type="datetimeFigureOut">
              <a:rPr lang="es-PE" smtClean="0"/>
              <a:pPr/>
              <a:t>22/05/2018</a:t>
            </a:fld>
            <a:endParaRPr lang="es-PE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screen">
            <a:lum bright="-100000" contrast="-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7770" y="4687433"/>
            <a:ext cx="1032391" cy="233455"/>
          </a:xfrm>
          <a:prstGeom prst="rect">
            <a:avLst/>
          </a:prstGeom>
        </p:spPr>
      </p:pic>
      <p:cxnSp>
        <p:nvCxnSpPr>
          <p:cNvPr id="17" name="Straight Connector 16"/>
          <p:cNvCxnSpPr/>
          <p:nvPr userDrawn="1"/>
        </p:nvCxnSpPr>
        <p:spPr>
          <a:xfrm>
            <a:off x="287338" y="4587875"/>
            <a:ext cx="8569325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047755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181">
          <p15:clr>
            <a:srgbClr val="FBAE40"/>
          </p15:clr>
        </p15:guide>
        <p15:guide id="2" orient="horz" pos="1620">
          <p15:clr>
            <a:srgbClr val="FBAE40"/>
          </p15:clr>
        </p15:guide>
        <p15:guide id="3" pos="5579">
          <p15:clr>
            <a:srgbClr val="FBAE40"/>
          </p15:clr>
        </p15:guide>
        <p15:guide id="4" orient="horz" pos="3094">
          <p15:clr>
            <a:srgbClr val="FBAE40"/>
          </p15:clr>
        </p15:guide>
        <p15:guide id="5" orient="horz" pos="2890">
          <p15:clr>
            <a:srgbClr val="FBAE40"/>
          </p15:clr>
        </p15:guide>
        <p15:guide id="6" orient="horz" pos="191">
          <p15:clr>
            <a:srgbClr val="FBAE40"/>
          </p15:clr>
        </p15:guide>
        <p15:guide id="7" orient="horz" pos="35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87337" y="567265"/>
            <a:ext cx="8569325" cy="496888"/>
          </a:xfrm>
          <a:prstGeom prst="rect">
            <a:avLst/>
          </a:prstGeom>
        </p:spPr>
        <p:txBody>
          <a:bodyPr lIns="0" tIns="0" rIns="90000" anchor="t">
            <a:noAutofit/>
          </a:bodyPr>
          <a:lstStyle>
            <a:lvl1pPr>
              <a:defRPr sz="2600" b="1" i="0">
                <a:solidFill>
                  <a:schemeClr val="tx1"/>
                </a:solidFill>
                <a:latin typeface="Eurostile" charset="0"/>
                <a:ea typeface="Eurostile" charset="0"/>
                <a:cs typeface="Eurostile" charset="0"/>
              </a:defRPr>
            </a:lvl1pPr>
          </a:lstStyle>
          <a:p>
            <a:r>
              <a:rPr lang="en-US" dirty="0" smtClean="0"/>
              <a:t>AQUÍ VA UN TÍTULO</a:t>
            </a:r>
            <a:endParaRPr lang="en-US" dirty="0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87336" y="1568323"/>
            <a:ext cx="4958431" cy="212566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514350" marR="0" indent="-514350" algn="l" defTabSz="4571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AutoNum type="arabicPeriod"/>
              <a:tabLst/>
              <a:defRPr lang="en-US" sz="18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14350" indent="-514350" algn="l" defTabSz="457148" rtl="0" eaLnBrk="1" latinLnBrk="0" hangingPunct="1">
              <a:buAutoNum type="arabicPeriod"/>
              <a:defRPr lang="en-US" sz="2200" kern="1200" dirty="0" smtClean="0">
                <a:solidFill>
                  <a:srgbClr val="0A39E6"/>
                </a:solidFill>
                <a:latin typeface="Arial"/>
                <a:ea typeface="+mn-ea"/>
                <a:cs typeface="Arial"/>
              </a:defRPr>
            </a:lvl2pPr>
            <a:lvl3pPr marL="514350" indent="-514350" algn="l" defTabSz="457148" rtl="0" eaLnBrk="1" latinLnBrk="0" hangingPunct="1">
              <a:buAutoNum type="arabicPeriod"/>
              <a:defRPr lang="en-US" sz="2200" kern="1200" dirty="0" smtClean="0">
                <a:solidFill>
                  <a:srgbClr val="0A39E6"/>
                </a:solidFill>
                <a:latin typeface="Arial"/>
                <a:ea typeface="+mn-ea"/>
                <a:cs typeface="Arial"/>
              </a:defRPr>
            </a:lvl3pPr>
            <a:lvl4pPr marL="514350" indent="-514350" algn="l" defTabSz="457148" rtl="0" eaLnBrk="1" latinLnBrk="0" hangingPunct="1">
              <a:buAutoNum type="arabicPeriod"/>
              <a:defRPr lang="en-US" sz="2200" kern="1200" dirty="0" smtClean="0">
                <a:solidFill>
                  <a:srgbClr val="0A39E6"/>
                </a:solidFill>
                <a:latin typeface="Arial"/>
                <a:ea typeface="+mn-ea"/>
                <a:cs typeface="Arial"/>
              </a:defRPr>
            </a:lvl4pPr>
            <a:lvl5pPr marL="514350" indent="-514350" algn="l" defTabSz="457148" rtl="0" eaLnBrk="1" latinLnBrk="0" hangingPunct="1">
              <a:buAutoNum type="arabicPeriod"/>
              <a:defRPr lang="en-US" sz="2200" kern="1200" dirty="0">
                <a:solidFill>
                  <a:srgbClr val="0A39E6"/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en-US" dirty="0" err="1" smtClean="0"/>
              <a:t>Aquí</a:t>
            </a:r>
            <a:r>
              <a:rPr lang="en-US" dirty="0" smtClean="0"/>
              <a:t> </a:t>
            </a:r>
            <a:r>
              <a:rPr lang="en-US" dirty="0" err="1" smtClean="0"/>
              <a:t>va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lista</a:t>
            </a:r>
            <a:r>
              <a:rPr lang="en-US" dirty="0" smtClean="0"/>
              <a:t> </a:t>
            </a:r>
            <a:r>
              <a:rPr lang="en-US" dirty="0" err="1" smtClean="0"/>
              <a:t>numerada</a:t>
            </a:r>
            <a:r>
              <a:rPr lang="en-US" dirty="0" smtClean="0"/>
              <a:t>.</a:t>
            </a:r>
          </a:p>
          <a:p>
            <a:pPr lvl="0"/>
            <a:r>
              <a:rPr lang="en-US" dirty="0" err="1" smtClean="0"/>
              <a:t>Aquí</a:t>
            </a:r>
            <a:r>
              <a:rPr lang="en-US" dirty="0" smtClean="0"/>
              <a:t> </a:t>
            </a:r>
            <a:r>
              <a:rPr lang="en-US" dirty="0" err="1" smtClean="0"/>
              <a:t>va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lista</a:t>
            </a:r>
            <a:r>
              <a:rPr lang="en-US" dirty="0" smtClean="0"/>
              <a:t> </a:t>
            </a:r>
            <a:r>
              <a:rPr lang="en-US" dirty="0" err="1" smtClean="0"/>
              <a:t>numerada</a:t>
            </a:r>
            <a:r>
              <a:rPr lang="en-US" dirty="0" smtClean="0"/>
              <a:t>.</a:t>
            </a:r>
          </a:p>
          <a:p>
            <a:pPr lvl="0"/>
            <a:r>
              <a:rPr lang="en-US" dirty="0" err="1" smtClean="0"/>
              <a:t>Aquí</a:t>
            </a:r>
            <a:r>
              <a:rPr lang="en-US" dirty="0" smtClean="0"/>
              <a:t> </a:t>
            </a:r>
            <a:r>
              <a:rPr lang="en-US" dirty="0" err="1" smtClean="0"/>
              <a:t>va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lista</a:t>
            </a:r>
            <a:r>
              <a:rPr lang="en-US" dirty="0" smtClean="0"/>
              <a:t> </a:t>
            </a:r>
            <a:r>
              <a:rPr lang="en-US" dirty="0" err="1" smtClean="0"/>
              <a:t>numerada</a:t>
            </a:r>
            <a:r>
              <a:rPr lang="en-US" dirty="0" smtClean="0"/>
              <a:t>.</a:t>
            </a:r>
          </a:p>
          <a:p>
            <a:pPr lvl="0"/>
            <a:r>
              <a:rPr lang="en-US" dirty="0" err="1" smtClean="0"/>
              <a:t>Aquí</a:t>
            </a:r>
            <a:r>
              <a:rPr lang="en-US" dirty="0" smtClean="0"/>
              <a:t> </a:t>
            </a:r>
            <a:r>
              <a:rPr lang="en-US" dirty="0" err="1" smtClean="0"/>
              <a:t>va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lista</a:t>
            </a:r>
            <a:r>
              <a:rPr lang="en-US" dirty="0" smtClean="0"/>
              <a:t> </a:t>
            </a:r>
            <a:r>
              <a:rPr lang="en-US" dirty="0" err="1" smtClean="0"/>
              <a:t>numerada</a:t>
            </a:r>
            <a:r>
              <a:rPr lang="en-US" dirty="0" smtClean="0"/>
              <a:t>.</a:t>
            </a:r>
          </a:p>
          <a:p>
            <a:pPr lvl="0"/>
            <a:r>
              <a:rPr lang="en-US" dirty="0" err="1" smtClean="0"/>
              <a:t>Aquí</a:t>
            </a:r>
            <a:r>
              <a:rPr lang="en-US" dirty="0" smtClean="0"/>
              <a:t> </a:t>
            </a:r>
            <a:r>
              <a:rPr lang="en-US" dirty="0" err="1" smtClean="0"/>
              <a:t>va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lista</a:t>
            </a:r>
            <a:r>
              <a:rPr lang="en-US" dirty="0" smtClean="0"/>
              <a:t> </a:t>
            </a:r>
            <a:r>
              <a:rPr lang="en-US" dirty="0" err="1" smtClean="0"/>
              <a:t>numerada</a:t>
            </a:r>
            <a:r>
              <a:rPr lang="en-US" dirty="0" smtClean="0"/>
              <a:t>.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87338" y="311903"/>
            <a:ext cx="8569325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 userDrawn="1"/>
        </p:nvSpPr>
        <p:spPr>
          <a:xfrm>
            <a:off x="287338" y="4742605"/>
            <a:ext cx="117168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1000" b="1" dirty="0" err="1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rPr>
              <a:t>www.senati.edu.pe</a:t>
            </a:r>
            <a:endParaRPr lang="en-US" sz="1000" b="1" dirty="0">
              <a:solidFill>
                <a:schemeClr val="tx1"/>
              </a:solidFill>
              <a:latin typeface="Segoe UI" charset="0"/>
              <a:ea typeface="Segoe UI" charset="0"/>
              <a:cs typeface="Segoe UI" charset="0"/>
            </a:endParaRPr>
          </a:p>
        </p:txBody>
      </p:sp>
      <p:sp>
        <p:nvSpPr>
          <p:cNvPr id="19" name="Marcador de pie de página 4"/>
          <p:cNvSpPr>
            <a:spLocks noGrp="1"/>
          </p:cNvSpPr>
          <p:nvPr>
            <p:ph type="ftr" sz="quarter" idx="12"/>
          </p:nvPr>
        </p:nvSpPr>
        <p:spPr>
          <a:xfrm>
            <a:off x="2370582" y="4742605"/>
            <a:ext cx="3286506" cy="123111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0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endParaRPr lang="es-PE" dirty="0"/>
          </a:p>
        </p:txBody>
      </p:sp>
      <p:sp>
        <p:nvSpPr>
          <p:cNvPr id="20" name="Marcador de número de diapositiva 5"/>
          <p:cNvSpPr>
            <a:spLocks noGrp="1"/>
          </p:cNvSpPr>
          <p:nvPr>
            <p:ph type="sldNum" sz="quarter" idx="13"/>
          </p:nvPr>
        </p:nvSpPr>
        <p:spPr>
          <a:xfrm>
            <a:off x="5897118" y="4742605"/>
            <a:ext cx="1116330" cy="123111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0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fld id="{8D021477-0C4A-4A76-96B5-A07828EC07B4}" type="slidenum">
              <a:rPr lang="es-PE" smtClean="0"/>
              <a:pPr/>
              <a:t>‹Nº›</a:t>
            </a:fld>
            <a:endParaRPr lang="es-PE" dirty="0"/>
          </a:p>
        </p:txBody>
      </p:sp>
      <p:sp>
        <p:nvSpPr>
          <p:cNvPr id="21" name="Marcador de fecha 3"/>
          <p:cNvSpPr>
            <a:spLocks noGrp="1"/>
          </p:cNvSpPr>
          <p:nvPr>
            <p:ph type="dt" sz="half" idx="14"/>
          </p:nvPr>
        </p:nvSpPr>
        <p:spPr>
          <a:xfrm>
            <a:off x="1527390" y="4742605"/>
            <a:ext cx="774823" cy="12311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0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fld id="{F816BCCA-648D-4168-AC77-0E081ACF5DCF}" type="datetimeFigureOut">
              <a:rPr lang="es-PE" smtClean="0"/>
              <a:pPr/>
              <a:t>22/05/2018</a:t>
            </a:fld>
            <a:endParaRPr lang="es-PE" dirty="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 cstate="screen">
            <a:lum bright="-100000" contrast="-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7770" y="4687433"/>
            <a:ext cx="1032391" cy="233455"/>
          </a:xfrm>
          <a:prstGeom prst="rect">
            <a:avLst/>
          </a:prstGeom>
        </p:spPr>
      </p:pic>
      <p:cxnSp>
        <p:nvCxnSpPr>
          <p:cNvPr id="23" name="Straight Connector 22"/>
          <p:cNvCxnSpPr/>
          <p:nvPr userDrawn="1"/>
        </p:nvCxnSpPr>
        <p:spPr>
          <a:xfrm>
            <a:off x="287338" y="4587875"/>
            <a:ext cx="8569325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572924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181" userDrawn="1">
          <p15:clr>
            <a:srgbClr val="FBAE40"/>
          </p15:clr>
        </p15:guide>
        <p15:guide id="2" orient="horz" pos="1620">
          <p15:clr>
            <a:srgbClr val="FBAE40"/>
          </p15:clr>
        </p15:guide>
        <p15:guide id="3" pos="5579">
          <p15:clr>
            <a:srgbClr val="FBAE40"/>
          </p15:clr>
        </p15:guide>
        <p15:guide id="4" orient="horz" pos="3094">
          <p15:clr>
            <a:srgbClr val="FBAE40"/>
          </p15:clr>
        </p15:guide>
        <p15:guide id="5" orient="horz" pos="2890">
          <p15:clr>
            <a:srgbClr val="FBAE40"/>
          </p15:clr>
        </p15:guide>
        <p15:guide id="6" orient="horz" pos="191">
          <p15:clr>
            <a:srgbClr val="FBAE40"/>
          </p15:clr>
        </p15:guide>
        <p15:guide id="7" orient="horz" pos="35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87338" y="567265"/>
            <a:ext cx="3757722" cy="1022202"/>
          </a:xfrm>
          <a:prstGeom prst="rect">
            <a:avLst/>
          </a:prstGeom>
        </p:spPr>
        <p:txBody>
          <a:bodyPr lIns="0" tIns="0" rIns="90000" anchor="t">
            <a:noAutofit/>
          </a:bodyPr>
          <a:lstStyle>
            <a:lvl1pPr>
              <a:defRPr sz="2600" b="1" i="0">
                <a:solidFill>
                  <a:schemeClr val="tx1"/>
                </a:solidFill>
                <a:latin typeface="Eurostile" charset="0"/>
                <a:ea typeface="Eurostile" charset="0"/>
                <a:cs typeface="Eurostile" charset="0"/>
              </a:defRPr>
            </a:lvl1pPr>
          </a:lstStyle>
          <a:p>
            <a:r>
              <a:rPr lang="en-US" dirty="0" smtClean="0"/>
              <a:t>AQUÍ VA UN TÍTULO DE UNA, DOS O TRES LÍNEAS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287339" y="1779967"/>
            <a:ext cx="3757720" cy="2246759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.AppleSystemUIFont" charset="-120"/>
              <a:buChar char="&gt;"/>
              <a:tabLst/>
              <a:defRPr sz="14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rgbClr val="0A39E6"/>
              </a:buClr>
              <a:buFont typeface=".AppleSystemUIFont" charset="-120"/>
              <a:buChar char="&gt;"/>
              <a:defRPr sz="1400"/>
            </a:lvl2pPr>
            <a:lvl3pPr marL="1143000" indent="-228600">
              <a:buClr>
                <a:srgbClr val="0A39E6"/>
              </a:buClr>
              <a:buFont typeface=".AppleSystemUIFont" charset="-120"/>
              <a:buChar char="&gt;"/>
              <a:defRPr sz="1400"/>
            </a:lvl3pPr>
            <a:lvl4pPr marL="1600200" indent="-228600">
              <a:buClr>
                <a:srgbClr val="0A39E6"/>
              </a:buClr>
              <a:buFont typeface=".AppleSystemUIFont" charset="-120"/>
              <a:buChar char="&gt;"/>
              <a:defRPr sz="1400"/>
            </a:lvl4pPr>
            <a:lvl5pPr marL="2057400" indent="-228600">
              <a:buClr>
                <a:srgbClr val="0A39E6"/>
              </a:buClr>
              <a:buFont typeface=".AppleSystemUIFont" charset="-120"/>
              <a:buChar char="&gt;"/>
              <a:defRPr sz="1400"/>
            </a:lvl5pPr>
          </a:lstStyle>
          <a:p>
            <a:pPr lvl="0"/>
            <a:r>
              <a:rPr lang="en-US" dirty="0" err="1" smtClean="0"/>
              <a:t>Aquí</a:t>
            </a:r>
            <a:r>
              <a:rPr lang="en-US" dirty="0" smtClean="0"/>
              <a:t> </a:t>
            </a:r>
            <a:r>
              <a:rPr lang="en-US" dirty="0" err="1" smtClean="0"/>
              <a:t>va</a:t>
            </a:r>
            <a:r>
              <a:rPr lang="en-US" dirty="0" smtClean="0"/>
              <a:t> un </a:t>
            </a:r>
            <a:r>
              <a:rPr lang="en-US" dirty="0" err="1" smtClean="0"/>
              <a:t>pequeño</a:t>
            </a:r>
            <a:r>
              <a:rPr lang="en-US" dirty="0" smtClean="0"/>
              <a:t> </a:t>
            </a:r>
            <a:r>
              <a:rPr lang="en-US" dirty="0" err="1" smtClean="0"/>
              <a:t>párrafo</a:t>
            </a:r>
            <a:r>
              <a:rPr lang="en-US" dirty="0" smtClean="0"/>
              <a:t> </a:t>
            </a:r>
            <a:r>
              <a:rPr lang="en-US" dirty="0" err="1" smtClean="0"/>
              <a:t>explicando</a:t>
            </a:r>
            <a:r>
              <a:rPr lang="en-US" dirty="0" smtClean="0"/>
              <a:t> </a:t>
            </a:r>
            <a:r>
              <a:rPr lang="en-US" dirty="0" err="1" smtClean="0"/>
              <a:t>algo</a:t>
            </a:r>
            <a:r>
              <a:rPr lang="en-US" dirty="0" smtClean="0"/>
              <a:t> </a:t>
            </a:r>
            <a:r>
              <a:rPr lang="en-US" dirty="0" err="1" smtClean="0"/>
              <a:t>importante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r>
              <a:rPr lang="en-US" dirty="0" err="1" smtClean="0"/>
              <a:t>Aquí</a:t>
            </a:r>
            <a:r>
              <a:rPr lang="en-US" dirty="0" smtClean="0"/>
              <a:t> </a:t>
            </a:r>
            <a:r>
              <a:rPr lang="en-US" dirty="0" err="1" smtClean="0"/>
              <a:t>va</a:t>
            </a:r>
            <a:r>
              <a:rPr lang="en-US" dirty="0" smtClean="0"/>
              <a:t> un </a:t>
            </a:r>
            <a:r>
              <a:rPr lang="en-US" dirty="0" err="1" smtClean="0"/>
              <a:t>pequeño</a:t>
            </a:r>
            <a:r>
              <a:rPr lang="en-US" dirty="0" smtClean="0"/>
              <a:t> </a:t>
            </a:r>
            <a:r>
              <a:rPr lang="en-US" dirty="0" err="1" smtClean="0"/>
              <a:t>párrafo</a:t>
            </a:r>
            <a:r>
              <a:rPr lang="en-US" dirty="0" smtClean="0"/>
              <a:t> </a:t>
            </a:r>
            <a:r>
              <a:rPr lang="en-US" dirty="0" err="1" smtClean="0"/>
              <a:t>explicando</a:t>
            </a:r>
            <a:r>
              <a:rPr lang="en-US" dirty="0" smtClean="0"/>
              <a:t> </a:t>
            </a:r>
            <a:r>
              <a:rPr lang="en-US" dirty="0" err="1" smtClean="0"/>
              <a:t>algo</a:t>
            </a:r>
            <a:r>
              <a:rPr lang="en-US" dirty="0" smtClean="0"/>
              <a:t> </a:t>
            </a:r>
            <a:r>
              <a:rPr lang="en-US" dirty="0" err="1" smtClean="0"/>
              <a:t>importante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r>
              <a:rPr lang="en-US" dirty="0" err="1" smtClean="0"/>
              <a:t>Aquí</a:t>
            </a:r>
            <a:r>
              <a:rPr lang="en-US" dirty="0" smtClean="0"/>
              <a:t> </a:t>
            </a:r>
            <a:r>
              <a:rPr lang="en-US" dirty="0" err="1" smtClean="0"/>
              <a:t>va</a:t>
            </a:r>
            <a:r>
              <a:rPr lang="en-US" dirty="0" smtClean="0"/>
              <a:t> un </a:t>
            </a:r>
            <a:r>
              <a:rPr lang="en-US" dirty="0" err="1" smtClean="0"/>
              <a:t>pequeño</a:t>
            </a:r>
            <a:r>
              <a:rPr lang="en-US" dirty="0" smtClean="0"/>
              <a:t> </a:t>
            </a:r>
            <a:r>
              <a:rPr lang="en-US" dirty="0" err="1" smtClean="0"/>
              <a:t>párrafo</a:t>
            </a:r>
            <a:r>
              <a:rPr lang="en-US" dirty="0" smtClean="0"/>
              <a:t> </a:t>
            </a:r>
            <a:r>
              <a:rPr lang="en-US" dirty="0" err="1" smtClean="0"/>
              <a:t>explicando</a:t>
            </a:r>
            <a:r>
              <a:rPr lang="en-US" dirty="0" smtClean="0"/>
              <a:t> </a:t>
            </a:r>
            <a:r>
              <a:rPr lang="en-US" dirty="0" err="1" smtClean="0"/>
              <a:t>algo</a:t>
            </a:r>
            <a:r>
              <a:rPr lang="en-US" dirty="0" smtClean="0"/>
              <a:t> </a:t>
            </a:r>
            <a:r>
              <a:rPr lang="en-US" dirty="0" err="1" smtClean="0"/>
              <a:t>importante</a:t>
            </a:r>
            <a:endParaRPr lang="en-US" dirty="0" smtClean="0"/>
          </a:p>
          <a:p>
            <a:pPr lvl="0"/>
            <a:endParaRPr lang="en-US" dirty="0" smtClean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87338" y="311903"/>
            <a:ext cx="8569325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 userDrawn="1"/>
        </p:nvSpPr>
        <p:spPr>
          <a:xfrm>
            <a:off x="287338" y="4742605"/>
            <a:ext cx="117168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1000" b="1" dirty="0" err="1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rPr>
              <a:t>www.senati.edu.pe</a:t>
            </a:r>
            <a:endParaRPr lang="en-US" sz="1000" b="1" dirty="0">
              <a:solidFill>
                <a:schemeClr val="tx1"/>
              </a:solidFill>
              <a:latin typeface="Segoe UI" charset="0"/>
              <a:ea typeface="Segoe UI" charset="0"/>
              <a:cs typeface="Segoe UI" charset="0"/>
            </a:endParaRPr>
          </a:p>
        </p:txBody>
      </p:sp>
      <p:sp>
        <p:nvSpPr>
          <p:cNvPr id="19" name="Marcador de pie de página 4"/>
          <p:cNvSpPr>
            <a:spLocks noGrp="1"/>
          </p:cNvSpPr>
          <p:nvPr>
            <p:ph type="ftr" sz="quarter" idx="12"/>
          </p:nvPr>
        </p:nvSpPr>
        <p:spPr>
          <a:xfrm>
            <a:off x="2370582" y="4742605"/>
            <a:ext cx="3286506" cy="123111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0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endParaRPr lang="es-PE" dirty="0"/>
          </a:p>
        </p:txBody>
      </p:sp>
      <p:sp>
        <p:nvSpPr>
          <p:cNvPr id="20" name="Marcador de número de diapositiva 5"/>
          <p:cNvSpPr>
            <a:spLocks noGrp="1"/>
          </p:cNvSpPr>
          <p:nvPr>
            <p:ph type="sldNum" sz="quarter" idx="13"/>
          </p:nvPr>
        </p:nvSpPr>
        <p:spPr>
          <a:xfrm>
            <a:off x="5897118" y="4742605"/>
            <a:ext cx="1116330" cy="123111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0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fld id="{8D021477-0C4A-4A76-96B5-A07828EC07B4}" type="slidenum">
              <a:rPr lang="es-PE" smtClean="0"/>
              <a:pPr/>
              <a:t>‹Nº›</a:t>
            </a:fld>
            <a:endParaRPr lang="es-PE" dirty="0"/>
          </a:p>
        </p:txBody>
      </p:sp>
      <p:sp>
        <p:nvSpPr>
          <p:cNvPr id="21" name="Marcador de fecha 3"/>
          <p:cNvSpPr>
            <a:spLocks noGrp="1"/>
          </p:cNvSpPr>
          <p:nvPr>
            <p:ph type="dt" sz="half" idx="14"/>
          </p:nvPr>
        </p:nvSpPr>
        <p:spPr>
          <a:xfrm>
            <a:off x="1527390" y="4742605"/>
            <a:ext cx="774823" cy="12311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0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fld id="{F816BCCA-648D-4168-AC77-0E081ACF5DCF}" type="datetimeFigureOut">
              <a:rPr lang="es-PE" smtClean="0"/>
              <a:pPr/>
              <a:t>22/05/2018</a:t>
            </a:fld>
            <a:endParaRPr lang="es-PE" dirty="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 cstate="screen">
            <a:lum bright="-100000" contrast="-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7770" y="4687433"/>
            <a:ext cx="1032391" cy="233455"/>
          </a:xfrm>
          <a:prstGeom prst="rect">
            <a:avLst/>
          </a:prstGeom>
        </p:spPr>
      </p:pic>
      <p:cxnSp>
        <p:nvCxnSpPr>
          <p:cNvPr id="23" name="Straight Connector 22"/>
          <p:cNvCxnSpPr/>
          <p:nvPr userDrawn="1"/>
        </p:nvCxnSpPr>
        <p:spPr>
          <a:xfrm>
            <a:off x="287338" y="4587875"/>
            <a:ext cx="8569325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536117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181">
          <p15:clr>
            <a:srgbClr val="FBAE40"/>
          </p15:clr>
        </p15:guide>
        <p15:guide id="2" orient="horz" pos="1620">
          <p15:clr>
            <a:srgbClr val="FBAE40"/>
          </p15:clr>
        </p15:guide>
        <p15:guide id="3" pos="5579">
          <p15:clr>
            <a:srgbClr val="FBAE40"/>
          </p15:clr>
        </p15:guide>
        <p15:guide id="4" orient="horz" pos="3094">
          <p15:clr>
            <a:srgbClr val="FBAE40"/>
          </p15:clr>
        </p15:guide>
        <p15:guide id="5" orient="horz" pos="2890">
          <p15:clr>
            <a:srgbClr val="FBAE40"/>
          </p15:clr>
        </p15:guide>
        <p15:guide id="6" orient="horz" pos="191">
          <p15:clr>
            <a:srgbClr val="FBAE40"/>
          </p15:clr>
        </p15:guide>
        <p15:guide id="7" orient="horz" pos="35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87337" y="567265"/>
            <a:ext cx="8569325" cy="496888"/>
          </a:xfrm>
          <a:prstGeom prst="rect">
            <a:avLst/>
          </a:prstGeom>
        </p:spPr>
        <p:txBody>
          <a:bodyPr lIns="0" tIns="0" rIns="90000" anchor="t">
            <a:noAutofit/>
          </a:bodyPr>
          <a:lstStyle>
            <a:lvl1pPr>
              <a:defRPr sz="2600" b="1" i="0">
                <a:solidFill>
                  <a:schemeClr val="tx1"/>
                </a:solidFill>
                <a:latin typeface="Eurostile" charset="0"/>
                <a:ea typeface="Eurostile" charset="0"/>
                <a:cs typeface="Eurostile" charset="0"/>
              </a:defRPr>
            </a:lvl1pPr>
          </a:lstStyle>
          <a:p>
            <a:r>
              <a:rPr lang="en-US" dirty="0" smtClean="0"/>
              <a:t>AQUÍ VA UN TÍTULO</a:t>
            </a:r>
            <a:endParaRPr lang="en-US" dirty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87336" y="1568323"/>
            <a:ext cx="4958431" cy="212566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514350" marR="0" indent="-514350" algn="l" defTabSz="4571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AutoNum type="arabicPeriod"/>
              <a:tabLst/>
              <a:defRPr lang="en-US" sz="18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14350" indent="-514350" algn="l" defTabSz="457148" rtl="0" eaLnBrk="1" latinLnBrk="0" hangingPunct="1">
              <a:buAutoNum type="arabicPeriod"/>
              <a:defRPr lang="en-US" sz="2200" kern="1200" dirty="0" smtClean="0">
                <a:solidFill>
                  <a:srgbClr val="0A39E6"/>
                </a:solidFill>
                <a:latin typeface="Arial"/>
                <a:ea typeface="+mn-ea"/>
                <a:cs typeface="Arial"/>
              </a:defRPr>
            </a:lvl2pPr>
            <a:lvl3pPr marL="514350" indent="-514350" algn="l" defTabSz="457148" rtl="0" eaLnBrk="1" latinLnBrk="0" hangingPunct="1">
              <a:buAutoNum type="arabicPeriod"/>
              <a:defRPr lang="en-US" sz="2200" kern="1200" dirty="0" smtClean="0">
                <a:solidFill>
                  <a:srgbClr val="0A39E6"/>
                </a:solidFill>
                <a:latin typeface="Arial"/>
                <a:ea typeface="+mn-ea"/>
                <a:cs typeface="Arial"/>
              </a:defRPr>
            </a:lvl3pPr>
            <a:lvl4pPr marL="514350" indent="-514350" algn="l" defTabSz="457148" rtl="0" eaLnBrk="1" latinLnBrk="0" hangingPunct="1">
              <a:buAutoNum type="arabicPeriod"/>
              <a:defRPr lang="en-US" sz="2200" kern="1200" dirty="0" smtClean="0">
                <a:solidFill>
                  <a:srgbClr val="0A39E6"/>
                </a:solidFill>
                <a:latin typeface="Arial"/>
                <a:ea typeface="+mn-ea"/>
                <a:cs typeface="Arial"/>
              </a:defRPr>
            </a:lvl4pPr>
            <a:lvl5pPr marL="514350" indent="-514350" algn="l" defTabSz="457148" rtl="0" eaLnBrk="1" latinLnBrk="0" hangingPunct="1">
              <a:buAutoNum type="arabicPeriod"/>
              <a:defRPr lang="en-US" sz="2200" kern="1200" dirty="0">
                <a:solidFill>
                  <a:srgbClr val="0A39E6"/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en-US" dirty="0" err="1" smtClean="0"/>
              <a:t>Aquí</a:t>
            </a:r>
            <a:r>
              <a:rPr lang="en-US" dirty="0" smtClean="0"/>
              <a:t> </a:t>
            </a:r>
            <a:r>
              <a:rPr lang="en-US" dirty="0" err="1" smtClean="0"/>
              <a:t>va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lista</a:t>
            </a:r>
            <a:r>
              <a:rPr lang="en-US" dirty="0" smtClean="0"/>
              <a:t> </a:t>
            </a:r>
            <a:r>
              <a:rPr lang="en-US" dirty="0" err="1" smtClean="0"/>
              <a:t>numerada</a:t>
            </a:r>
            <a:r>
              <a:rPr lang="en-US" dirty="0" smtClean="0"/>
              <a:t>.</a:t>
            </a:r>
          </a:p>
          <a:p>
            <a:pPr lvl="0"/>
            <a:r>
              <a:rPr lang="en-US" dirty="0" err="1" smtClean="0"/>
              <a:t>Aquí</a:t>
            </a:r>
            <a:r>
              <a:rPr lang="en-US" dirty="0" smtClean="0"/>
              <a:t> </a:t>
            </a:r>
            <a:r>
              <a:rPr lang="en-US" dirty="0" err="1" smtClean="0"/>
              <a:t>va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lista</a:t>
            </a:r>
            <a:r>
              <a:rPr lang="en-US" dirty="0" smtClean="0"/>
              <a:t> </a:t>
            </a:r>
            <a:r>
              <a:rPr lang="en-US" dirty="0" err="1" smtClean="0"/>
              <a:t>numerada</a:t>
            </a:r>
            <a:r>
              <a:rPr lang="en-US" dirty="0" smtClean="0"/>
              <a:t>.</a:t>
            </a:r>
          </a:p>
          <a:p>
            <a:pPr lvl="0"/>
            <a:r>
              <a:rPr lang="en-US" dirty="0" err="1" smtClean="0"/>
              <a:t>Aquí</a:t>
            </a:r>
            <a:r>
              <a:rPr lang="en-US" dirty="0" smtClean="0"/>
              <a:t> </a:t>
            </a:r>
            <a:r>
              <a:rPr lang="en-US" dirty="0" err="1" smtClean="0"/>
              <a:t>va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lista</a:t>
            </a:r>
            <a:r>
              <a:rPr lang="en-US" dirty="0" smtClean="0"/>
              <a:t> </a:t>
            </a:r>
            <a:r>
              <a:rPr lang="en-US" dirty="0" err="1" smtClean="0"/>
              <a:t>numerada</a:t>
            </a:r>
            <a:r>
              <a:rPr lang="en-US" dirty="0" smtClean="0"/>
              <a:t>.</a:t>
            </a:r>
          </a:p>
          <a:p>
            <a:pPr lvl="0"/>
            <a:r>
              <a:rPr lang="en-US" dirty="0" err="1" smtClean="0"/>
              <a:t>Aquí</a:t>
            </a:r>
            <a:r>
              <a:rPr lang="en-US" dirty="0" smtClean="0"/>
              <a:t> </a:t>
            </a:r>
            <a:r>
              <a:rPr lang="en-US" dirty="0" err="1" smtClean="0"/>
              <a:t>va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lista</a:t>
            </a:r>
            <a:r>
              <a:rPr lang="en-US" dirty="0" smtClean="0"/>
              <a:t> </a:t>
            </a:r>
            <a:r>
              <a:rPr lang="en-US" dirty="0" err="1" smtClean="0"/>
              <a:t>numerada</a:t>
            </a:r>
            <a:r>
              <a:rPr lang="en-US" dirty="0" smtClean="0"/>
              <a:t>.</a:t>
            </a:r>
          </a:p>
          <a:p>
            <a:pPr lvl="0"/>
            <a:r>
              <a:rPr lang="en-US" dirty="0" err="1" smtClean="0"/>
              <a:t>Aquí</a:t>
            </a:r>
            <a:r>
              <a:rPr lang="en-US" dirty="0" smtClean="0"/>
              <a:t> </a:t>
            </a:r>
            <a:r>
              <a:rPr lang="en-US" dirty="0" err="1" smtClean="0"/>
              <a:t>va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lista</a:t>
            </a:r>
            <a:r>
              <a:rPr lang="en-US" dirty="0" smtClean="0"/>
              <a:t> </a:t>
            </a:r>
            <a:r>
              <a:rPr lang="en-US" dirty="0" err="1" smtClean="0"/>
              <a:t>numerada</a:t>
            </a:r>
            <a:r>
              <a:rPr lang="en-US" dirty="0" smtClean="0"/>
              <a:t>.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87338" y="311903"/>
            <a:ext cx="8569325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 userDrawn="1"/>
        </p:nvSpPr>
        <p:spPr>
          <a:xfrm>
            <a:off x="287338" y="4742605"/>
            <a:ext cx="117168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1000" b="1" dirty="0" err="1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rPr>
              <a:t>www.senati.edu.pe</a:t>
            </a:r>
            <a:endParaRPr lang="en-US" sz="1000" b="1" dirty="0">
              <a:solidFill>
                <a:schemeClr val="tx1"/>
              </a:solidFill>
              <a:latin typeface="Segoe UI" charset="0"/>
              <a:ea typeface="Segoe UI" charset="0"/>
              <a:cs typeface="Segoe UI" charset="0"/>
            </a:endParaRPr>
          </a:p>
        </p:txBody>
      </p:sp>
      <p:sp>
        <p:nvSpPr>
          <p:cNvPr id="15" name="Marcador de pie de página 4"/>
          <p:cNvSpPr>
            <a:spLocks noGrp="1"/>
          </p:cNvSpPr>
          <p:nvPr>
            <p:ph type="ftr" sz="quarter" idx="12"/>
          </p:nvPr>
        </p:nvSpPr>
        <p:spPr>
          <a:xfrm>
            <a:off x="2370582" y="4742605"/>
            <a:ext cx="3286506" cy="123111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0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endParaRPr lang="es-PE" dirty="0"/>
          </a:p>
        </p:txBody>
      </p:sp>
      <p:sp>
        <p:nvSpPr>
          <p:cNvPr id="16" name="Marcador de número de diapositiva 5"/>
          <p:cNvSpPr>
            <a:spLocks noGrp="1"/>
          </p:cNvSpPr>
          <p:nvPr>
            <p:ph type="sldNum" sz="quarter" idx="13"/>
          </p:nvPr>
        </p:nvSpPr>
        <p:spPr>
          <a:xfrm>
            <a:off x="5897118" y="4742605"/>
            <a:ext cx="1116330" cy="123111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0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fld id="{8D021477-0C4A-4A76-96B5-A07828EC07B4}" type="slidenum">
              <a:rPr lang="es-PE" smtClean="0"/>
              <a:pPr/>
              <a:t>‹Nº›</a:t>
            </a:fld>
            <a:endParaRPr lang="es-PE" dirty="0"/>
          </a:p>
        </p:txBody>
      </p:sp>
      <p:sp>
        <p:nvSpPr>
          <p:cNvPr id="17" name="Marcador de fecha 3"/>
          <p:cNvSpPr>
            <a:spLocks noGrp="1"/>
          </p:cNvSpPr>
          <p:nvPr>
            <p:ph type="dt" sz="half" idx="14"/>
          </p:nvPr>
        </p:nvSpPr>
        <p:spPr>
          <a:xfrm>
            <a:off x="1527390" y="4742605"/>
            <a:ext cx="774823" cy="12311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0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fld id="{F816BCCA-648D-4168-AC77-0E081ACF5DCF}" type="datetimeFigureOut">
              <a:rPr lang="es-PE" smtClean="0"/>
              <a:pPr/>
              <a:t>22/05/2018</a:t>
            </a:fld>
            <a:endParaRPr lang="es-PE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screen">
            <a:lum bright="-100000" contrast="-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7770" y="4687433"/>
            <a:ext cx="1032391" cy="233455"/>
          </a:xfrm>
          <a:prstGeom prst="rect">
            <a:avLst/>
          </a:prstGeom>
        </p:spPr>
      </p:pic>
      <p:cxnSp>
        <p:nvCxnSpPr>
          <p:cNvPr id="19" name="Straight Connector 18"/>
          <p:cNvCxnSpPr/>
          <p:nvPr userDrawn="1"/>
        </p:nvCxnSpPr>
        <p:spPr>
          <a:xfrm>
            <a:off x="287338" y="4587875"/>
            <a:ext cx="8569325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432962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181" userDrawn="1">
          <p15:clr>
            <a:srgbClr val="FBAE40"/>
          </p15:clr>
        </p15:guide>
        <p15:guide id="2" orient="horz" pos="1620">
          <p15:clr>
            <a:srgbClr val="FBAE40"/>
          </p15:clr>
        </p15:guide>
        <p15:guide id="3" pos="5579">
          <p15:clr>
            <a:srgbClr val="FBAE40"/>
          </p15:clr>
        </p15:guide>
        <p15:guide id="4" orient="horz" pos="3094">
          <p15:clr>
            <a:srgbClr val="FBAE40"/>
          </p15:clr>
        </p15:guide>
        <p15:guide id="5" orient="horz" pos="2890">
          <p15:clr>
            <a:srgbClr val="FBAE40"/>
          </p15:clr>
        </p15:guide>
        <p15:guide id="6" orient="horz" pos="191">
          <p15:clr>
            <a:srgbClr val="FBAE40"/>
          </p15:clr>
        </p15:guide>
        <p15:guide id="7" orient="horz" pos="35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bridora 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 userDrawn="1"/>
        </p:nvCxnSpPr>
        <p:spPr>
          <a:xfrm>
            <a:off x="287338" y="311903"/>
            <a:ext cx="8569325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87338" y="555624"/>
            <a:ext cx="4703762" cy="20161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500" b="1" baseline="0">
                <a:solidFill>
                  <a:schemeClr val="tx1"/>
                </a:solidFill>
                <a:latin typeface="Eurostile" charset="0"/>
                <a:ea typeface="Eurostile" charset="0"/>
                <a:cs typeface="Eurostile" charset="0"/>
              </a:defRPr>
            </a:lvl1pPr>
          </a:lstStyle>
          <a:p>
            <a:pPr lvl="0"/>
            <a:r>
              <a:rPr lang="en-US" dirty="0" smtClean="0"/>
              <a:t>AQUÍ VA UN TÍTULO DE UNA, DOS O TRES LÍNEAS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287338" y="4742605"/>
            <a:ext cx="117168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1000" b="1" dirty="0" err="1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rPr>
              <a:t>www.senati.edu.pe</a:t>
            </a:r>
            <a:endParaRPr lang="en-US" sz="1000" b="1" dirty="0">
              <a:solidFill>
                <a:schemeClr val="tx1"/>
              </a:solidFill>
              <a:latin typeface="Segoe UI" charset="0"/>
              <a:ea typeface="Segoe UI" charset="0"/>
              <a:cs typeface="Segoe UI" charset="0"/>
            </a:endParaRPr>
          </a:p>
        </p:txBody>
      </p:sp>
      <p:sp>
        <p:nvSpPr>
          <p:cNvPr id="9" name="Marcador de pie de página 4"/>
          <p:cNvSpPr>
            <a:spLocks noGrp="1"/>
          </p:cNvSpPr>
          <p:nvPr>
            <p:ph type="ftr" sz="quarter" idx="12"/>
          </p:nvPr>
        </p:nvSpPr>
        <p:spPr>
          <a:xfrm>
            <a:off x="2370582" y="4742605"/>
            <a:ext cx="3286506" cy="123111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0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endParaRPr lang="es-PE" dirty="0"/>
          </a:p>
        </p:txBody>
      </p:sp>
      <p:sp>
        <p:nvSpPr>
          <p:cNvPr id="10" name="Marcador de número de diapositiva 5"/>
          <p:cNvSpPr>
            <a:spLocks noGrp="1"/>
          </p:cNvSpPr>
          <p:nvPr>
            <p:ph type="sldNum" sz="quarter" idx="13"/>
          </p:nvPr>
        </p:nvSpPr>
        <p:spPr>
          <a:xfrm>
            <a:off x="5897118" y="4742605"/>
            <a:ext cx="1116330" cy="123111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0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fld id="{8D021477-0C4A-4A76-96B5-A07828EC07B4}" type="slidenum">
              <a:rPr lang="es-PE" smtClean="0"/>
              <a:pPr/>
              <a:t>‹Nº›</a:t>
            </a:fld>
            <a:endParaRPr lang="es-PE" dirty="0"/>
          </a:p>
        </p:txBody>
      </p:sp>
      <p:sp>
        <p:nvSpPr>
          <p:cNvPr id="11" name="Marcador de fecha 3"/>
          <p:cNvSpPr>
            <a:spLocks noGrp="1"/>
          </p:cNvSpPr>
          <p:nvPr>
            <p:ph type="dt" sz="half" idx="14"/>
          </p:nvPr>
        </p:nvSpPr>
        <p:spPr>
          <a:xfrm>
            <a:off x="1527390" y="4742605"/>
            <a:ext cx="774823" cy="12311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0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fld id="{F816BCCA-648D-4168-AC77-0E081ACF5DCF}" type="datetimeFigureOut">
              <a:rPr lang="es-PE" smtClean="0"/>
              <a:pPr/>
              <a:t>22/05/2018</a:t>
            </a:fld>
            <a:endParaRPr lang="es-PE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screen">
            <a:lum bright="-100000" contrast="-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7770" y="4687433"/>
            <a:ext cx="1032391" cy="233455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287338" y="4587875"/>
            <a:ext cx="8569325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59342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181">
          <p15:clr>
            <a:srgbClr val="FBAE40"/>
          </p15:clr>
        </p15:guide>
        <p15:guide id="2" orient="horz" pos="1620">
          <p15:clr>
            <a:srgbClr val="FBAE40"/>
          </p15:clr>
        </p15:guide>
        <p15:guide id="3" pos="5579">
          <p15:clr>
            <a:srgbClr val="FBAE40"/>
          </p15:clr>
        </p15:guide>
        <p15:guide id="4" orient="horz" pos="3094">
          <p15:clr>
            <a:srgbClr val="FBAE40"/>
          </p15:clr>
        </p15:guide>
        <p15:guide id="5" orient="horz" pos="2890">
          <p15:clr>
            <a:srgbClr val="FBAE40"/>
          </p15:clr>
        </p15:guide>
        <p15:guide id="6" orient="horz" pos="191">
          <p15:clr>
            <a:srgbClr val="FBAE40"/>
          </p15:clr>
        </p15:guide>
        <p15:guide id="7" orient="horz" pos="35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ridora 4 / Colaborador de Trujil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87338" y="555625"/>
            <a:ext cx="7904162" cy="142268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5400" b="1" baseline="0">
                <a:solidFill>
                  <a:schemeClr val="tx1"/>
                </a:solidFill>
                <a:latin typeface="Eurostile" charset="0"/>
                <a:ea typeface="Eurostile" charset="0"/>
                <a:cs typeface="Eurostile" charset="0"/>
              </a:defRPr>
            </a:lvl1pPr>
          </a:lstStyle>
          <a:p>
            <a:pPr lvl="0"/>
            <a:r>
              <a:rPr lang="en-US" dirty="0" err="1" smtClean="0"/>
              <a:t>Aquí</a:t>
            </a:r>
            <a:r>
              <a:rPr lang="en-US" dirty="0" smtClean="0"/>
              <a:t> </a:t>
            </a:r>
            <a:r>
              <a:rPr lang="en-US" dirty="0" err="1" smtClean="0"/>
              <a:t>va</a:t>
            </a:r>
            <a:r>
              <a:rPr lang="en-US" dirty="0" smtClean="0"/>
              <a:t> un </a:t>
            </a:r>
            <a:r>
              <a:rPr lang="en-US" dirty="0" err="1" smtClean="0"/>
              <a:t>título</a:t>
            </a:r>
            <a:r>
              <a:rPr lang="en-US" dirty="0" smtClean="0"/>
              <a:t> de </a:t>
            </a:r>
            <a:r>
              <a:rPr lang="en-US" dirty="0" err="1" smtClean="0"/>
              <a:t>una</a:t>
            </a:r>
            <a:r>
              <a:rPr lang="en-US" dirty="0" smtClean="0"/>
              <a:t>, dos o </a:t>
            </a:r>
            <a:r>
              <a:rPr lang="en-US" dirty="0" err="1" smtClean="0"/>
              <a:t>tres</a:t>
            </a:r>
            <a:r>
              <a:rPr lang="en-US" dirty="0" smtClean="0"/>
              <a:t> </a:t>
            </a:r>
            <a:r>
              <a:rPr lang="en-US" dirty="0" err="1" smtClean="0"/>
              <a:t>líneas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287338" y="4742605"/>
            <a:ext cx="117168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1000" b="1" dirty="0" err="1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rPr>
              <a:t>www.senati.edu.pe</a:t>
            </a:r>
            <a:endParaRPr lang="en-US" sz="1000" b="1" dirty="0">
              <a:solidFill>
                <a:schemeClr val="tx1"/>
              </a:solidFill>
              <a:latin typeface="Segoe UI" charset="0"/>
              <a:ea typeface="Segoe UI" charset="0"/>
              <a:cs typeface="Segoe UI" charset="0"/>
            </a:endParaRPr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2"/>
          </p:nvPr>
        </p:nvSpPr>
        <p:spPr>
          <a:xfrm>
            <a:off x="2370582" y="4742605"/>
            <a:ext cx="3286506" cy="123111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0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endParaRPr lang="es-PE" dirty="0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3"/>
          </p:nvPr>
        </p:nvSpPr>
        <p:spPr>
          <a:xfrm>
            <a:off x="5897118" y="4742605"/>
            <a:ext cx="1116330" cy="123111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0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fld id="{8D021477-0C4A-4A76-96B5-A07828EC07B4}" type="slidenum">
              <a:rPr lang="es-PE" smtClean="0"/>
              <a:pPr/>
              <a:t>‹Nº›</a:t>
            </a:fld>
            <a:endParaRPr lang="es-PE" dirty="0"/>
          </a:p>
        </p:txBody>
      </p:sp>
      <p:sp>
        <p:nvSpPr>
          <p:cNvPr id="8" name="Marcador de fecha 3"/>
          <p:cNvSpPr>
            <a:spLocks noGrp="1"/>
          </p:cNvSpPr>
          <p:nvPr>
            <p:ph type="dt" sz="half" idx="14"/>
          </p:nvPr>
        </p:nvSpPr>
        <p:spPr>
          <a:xfrm>
            <a:off x="1527390" y="4742605"/>
            <a:ext cx="774823" cy="12311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0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fld id="{F816BCCA-648D-4168-AC77-0E081ACF5DCF}" type="datetimeFigureOut">
              <a:rPr lang="es-PE" smtClean="0"/>
              <a:pPr/>
              <a:t>22/05/2018</a:t>
            </a:fld>
            <a:endParaRPr lang="es-PE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lum bright="-100000" contrast="-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7770" y="4687433"/>
            <a:ext cx="1032391" cy="233455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287338" y="4587875"/>
            <a:ext cx="8569325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287338" y="311903"/>
            <a:ext cx="8569325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005579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181">
          <p15:clr>
            <a:srgbClr val="FBAE40"/>
          </p15:clr>
        </p15:guide>
        <p15:guide id="2" orient="horz" pos="1620">
          <p15:clr>
            <a:srgbClr val="FBAE40"/>
          </p15:clr>
        </p15:guide>
        <p15:guide id="3" pos="5579">
          <p15:clr>
            <a:srgbClr val="FBAE40"/>
          </p15:clr>
        </p15:guide>
        <p15:guide id="4" orient="horz" pos="3094">
          <p15:clr>
            <a:srgbClr val="FBAE40"/>
          </p15:clr>
        </p15:guide>
        <p15:guide id="5" orient="horz" pos="2890">
          <p15:clr>
            <a:srgbClr val="FBAE40"/>
          </p15:clr>
        </p15:guide>
        <p15:guide id="6" orient="horz" pos="191">
          <p15:clr>
            <a:srgbClr val="FBAE40"/>
          </p15:clr>
        </p15:guide>
        <p15:guide id="7" orient="horz" pos="35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s y objetos / Colaborador de Trujil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87337" y="555625"/>
            <a:ext cx="8562823" cy="6508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3200" b="1" baseline="0">
                <a:solidFill>
                  <a:schemeClr val="tx1"/>
                </a:solidFill>
                <a:latin typeface="Eurostile" charset="0"/>
                <a:ea typeface="Eurostile" charset="0"/>
                <a:cs typeface="Eurostile" charset="0"/>
              </a:defRPr>
            </a:lvl1pPr>
          </a:lstStyle>
          <a:p>
            <a:pPr lvl="0"/>
            <a:r>
              <a:rPr lang="en-US" dirty="0" err="1" smtClean="0"/>
              <a:t>Aquí</a:t>
            </a:r>
            <a:r>
              <a:rPr lang="en-US" dirty="0" smtClean="0"/>
              <a:t> </a:t>
            </a:r>
            <a:r>
              <a:rPr lang="en-US" dirty="0" err="1" smtClean="0"/>
              <a:t>va</a:t>
            </a:r>
            <a:r>
              <a:rPr lang="en-US" dirty="0" smtClean="0"/>
              <a:t> un </a:t>
            </a:r>
            <a:r>
              <a:rPr lang="en-US" dirty="0" err="1" smtClean="0"/>
              <a:t>título</a:t>
            </a:r>
            <a:r>
              <a:rPr lang="en-US" dirty="0" smtClean="0"/>
              <a:t> de </a:t>
            </a:r>
            <a:r>
              <a:rPr lang="en-US" dirty="0" err="1" smtClean="0"/>
              <a:t>una</a:t>
            </a:r>
            <a:r>
              <a:rPr lang="en-US" dirty="0" smtClean="0"/>
              <a:t>, dos o </a:t>
            </a:r>
            <a:r>
              <a:rPr lang="en-US" dirty="0" err="1" smtClean="0"/>
              <a:t>tres</a:t>
            </a:r>
            <a:r>
              <a:rPr lang="en-US" dirty="0" smtClean="0"/>
              <a:t> </a:t>
            </a:r>
            <a:r>
              <a:rPr lang="en-US" dirty="0" err="1" smtClean="0"/>
              <a:t>líneas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287338" y="4742605"/>
            <a:ext cx="117168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1000" b="1" dirty="0" err="1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rPr>
              <a:t>www.senati.edu.pe</a:t>
            </a:r>
            <a:endParaRPr lang="en-US" sz="1000" b="1" dirty="0">
              <a:solidFill>
                <a:schemeClr val="tx1"/>
              </a:solidFill>
              <a:latin typeface="Segoe UI" charset="0"/>
              <a:ea typeface="Segoe UI" charset="0"/>
              <a:cs typeface="Segoe UI" charset="0"/>
            </a:endParaRPr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2"/>
          </p:nvPr>
        </p:nvSpPr>
        <p:spPr>
          <a:xfrm>
            <a:off x="2370582" y="4742605"/>
            <a:ext cx="3286506" cy="123111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0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endParaRPr lang="es-PE" dirty="0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3"/>
          </p:nvPr>
        </p:nvSpPr>
        <p:spPr>
          <a:xfrm>
            <a:off x="5897118" y="4742605"/>
            <a:ext cx="1116330" cy="123111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0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fld id="{8D021477-0C4A-4A76-96B5-A07828EC07B4}" type="slidenum">
              <a:rPr lang="es-PE" smtClean="0"/>
              <a:pPr/>
              <a:t>‹Nº›</a:t>
            </a:fld>
            <a:endParaRPr lang="es-PE" dirty="0"/>
          </a:p>
        </p:txBody>
      </p:sp>
      <p:sp>
        <p:nvSpPr>
          <p:cNvPr id="8" name="Marcador de fecha 3"/>
          <p:cNvSpPr>
            <a:spLocks noGrp="1"/>
          </p:cNvSpPr>
          <p:nvPr>
            <p:ph type="dt" sz="half" idx="14"/>
          </p:nvPr>
        </p:nvSpPr>
        <p:spPr>
          <a:xfrm>
            <a:off x="1527390" y="4742605"/>
            <a:ext cx="774823" cy="12311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0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fld id="{F816BCCA-648D-4168-AC77-0E081ACF5DCF}" type="datetimeFigureOut">
              <a:rPr lang="es-PE" smtClean="0"/>
              <a:pPr/>
              <a:t>22/05/2018</a:t>
            </a:fld>
            <a:endParaRPr lang="es-PE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lum bright="-100000" contrast="-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7770" y="4687433"/>
            <a:ext cx="1032391" cy="233455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287338" y="4587875"/>
            <a:ext cx="8569325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287338" y="311903"/>
            <a:ext cx="8569325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Marcador de contenido 2"/>
          <p:cNvSpPr>
            <a:spLocks noGrp="1"/>
          </p:cNvSpPr>
          <p:nvPr>
            <p:ph idx="1"/>
          </p:nvPr>
        </p:nvSpPr>
        <p:spPr>
          <a:xfrm>
            <a:off x="287337" y="1384160"/>
            <a:ext cx="8569325" cy="2895740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7770813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181">
          <p15:clr>
            <a:srgbClr val="FBAE40"/>
          </p15:clr>
        </p15:guide>
        <p15:guide id="2" orient="horz" pos="1620">
          <p15:clr>
            <a:srgbClr val="FBAE40"/>
          </p15:clr>
        </p15:guide>
        <p15:guide id="3" pos="5579">
          <p15:clr>
            <a:srgbClr val="FBAE40"/>
          </p15:clr>
        </p15:guide>
        <p15:guide id="4" orient="horz" pos="3094">
          <p15:clr>
            <a:srgbClr val="FBAE40"/>
          </p15:clr>
        </p15:guide>
        <p15:guide id="5" orient="horz" pos="2890">
          <p15:clr>
            <a:srgbClr val="FBAE40"/>
          </p15:clr>
        </p15:guide>
        <p15:guide id="6" orient="horz" pos="191">
          <p15:clr>
            <a:srgbClr val="FBAE40"/>
          </p15:clr>
        </p15:guide>
        <p15:guide id="7" orient="horz" pos="35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1314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707" r:id="rId2"/>
    <p:sldLayoutId id="2147483683" r:id="rId3"/>
    <p:sldLayoutId id="2147483681" r:id="rId4"/>
    <p:sldLayoutId id="2147483674" r:id="rId5"/>
    <p:sldLayoutId id="2147483682" r:id="rId6"/>
    <p:sldLayoutId id="2147483702" r:id="rId7"/>
    <p:sldLayoutId id="2147483725" r:id="rId8"/>
    <p:sldLayoutId id="2147483723" r:id="rId9"/>
    <p:sldLayoutId id="2147483724" r:id="rId10"/>
    <p:sldLayoutId id="2147483726" r:id="rId11"/>
    <p:sldLayoutId id="2147483727" r:id="rId12"/>
    <p:sldLayoutId id="2147483728" r:id="rId13"/>
    <p:sldLayoutId id="2147483729" r:id="rId14"/>
    <p:sldLayoutId id="2147483730" r:id="rId15"/>
    <p:sldLayoutId id="2147483731" r:id="rId16"/>
    <p:sldLayoutId id="2147483676" r:id="rId1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185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Aquí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un </a:t>
            </a:r>
            <a:r>
              <a:rPr lang="en-US" dirty="0" err="1"/>
              <a:t>título</a:t>
            </a:r>
            <a:r>
              <a:rPr lang="en-US" dirty="0"/>
              <a:t> de </a:t>
            </a:r>
            <a:r>
              <a:rPr lang="en-US" dirty="0" err="1"/>
              <a:t>una</a:t>
            </a:r>
            <a:r>
              <a:rPr lang="en-US" dirty="0"/>
              <a:t>, dos o </a:t>
            </a:r>
            <a:r>
              <a:rPr lang="en-US" dirty="0" err="1"/>
              <a:t>tres</a:t>
            </a:r>
            <a:r>
              <a:rPr lang="en-US" dirty="0"/>
              <a:t> </a:t>
            </a:r>
            <a:r>
              <a:rPr lang="en-US" dirty="0" err="1"/>
              <a:t>líneas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48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Aquí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un </a:t>
            </a:r>
            <a:r>
              <a:rPr lang="en-US" dirty="0" err="1"/>
              <a:t>título</a:t>
            </a:r>
            <a:r>
              <a:rPr lang="en-US" dirty="0"/>
              <a:t> de </a:t>
            </a:r>
            <a:r>
              <a:rPr lang="en-US" dirty="0" err="1"/>
              <a:t>una</a:t>
            </a:r>
            <a:r>
              <a:rPr lang="en-US" dirty="0"/>
              <a:t>, dos o </a:t>
            </a:r>
            <a:r>
              <a:rPr lang="en-US" dirty="0" err="1"/>
              <a:t>tres</a:t>
            </a:r>
            <a:r>
              <a:rPr lang="en-US" dirty="0"/>
              <a:t> </a:t>
            </a:r>
            <a:r>
              <a:rPr lang="en-US" dirty="0" err="1"/>
              <a:t>líneas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err="1"/>
              <a:t>Aquí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un </a:t>
            </a:r>
            <a:r>
              <a:rPr lang="en-US" dirty="0" err="1"/>
              <a:t>título</a:t>
            </a:r>
            <a:r>
              <a:rPr lang="en-US" dirty="0"/>
              <a:t> de </a:t>
            </a:r>
            <a:r>
              <a:rPr lang="en-US" dirty="0" err="1"/>
              <a:t>una</a:t>
            </a:r>
            <a:r>
              <a:rPr lang="en-US" dirty="0"/>
              <a:t>, dos o </a:t>
            </a:r>
            <a:r>
              <a:rPr lang="en-US" dirty="0" err="1"/>
              <a:t>tres</a:t>
            </a:r>
            <a:r>
              <a:rPr lang="en-US" dirty="0"/>
              <a:t> </a:t>
            </a:r>
            <a:r>
              <a:rPr lang="en-US" dirty="0" err="1"/>
              <a:t>líneas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err="1" smtClean="0"/>
              <a:t>Aquí</a:t>
            </a:r>
            <a:r>
              <a:rPr lang="en-US" dirty="0" smtClean="0"/>
              <a:t> </a:t>
            </a:r>
            <a:r>
              <a:rPr lang="en-US" dirty="0" err="1" smtClean="0"/>
              <a:t>va</a:t>
            </a:r>
            <a:r>
              <a:rPr lang="en-US" dirty="0" smtClean="0"/>
              <a:t> un </a:t>
            </a:r>
            <a:r>
              <a:rPr lang="en-US" dirty="0" err="1" smtClean="0"/>
              <a:t>subtítulo</a:t>
            </a:r>
            <a:r>
              <a:rPr lang="en-US" dirty="0" smtClean="0"/>
              <a:t> de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línea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68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65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68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13"/>
          <p:cNvSpPr txBox="1">
            <a:spLocks/>
          </p:cNvSpPr>
          <p:nvPr/>
        </p:nvSpPr>
        <p:spPr>
          <a:xfrm>
            <a:off x="287336" y="1568323"/>
            <a:ext cx="3411361" cy="212566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514350" marR="0" indent="-514350" algn="l" defTabSz="4571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AutoNum type="arabicPeriod"/>
              <a:tabLst/>
              <a:defRPr lang="en-US" sz="18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14350" indent="-514350" algn="l" defTabSz="457148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AutoNum type="arabicPeriod"/>
              <a:defRPr lang="en-US" sz="2200" kern="1200" dirty="0" smtClean="0">
                <a:solidFill>
                  <a:srgbClr val="0A39E6"/>
                </a:solidFill>
                <a:latin typeface="Arial"/>
                <a:ea typeface="+mn-ea"/>
                <a:cs typeface="Arial"/>
              </a:defRPr>
            </a:lvl2pPr>
            <a:lvl3pPr marL="514350" indent="-514350" algn="l" defTabSz="457148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AutoNum type="arabicPeriod"/>
              <a:defRPr lang="en-US" sz="2200" kern="1200" dirty="0" smtClean="0">
                <a:solidFill>
                  <a:srgbClr val="0A39E6"/>
                </a:solidFill>
                <a:latin typeface="Arial"/>
                <a:ea typeface="+mn-ea"/>
                <a:cs typeface="Arial"/>
              </a:defRPr>
            </a:lvl3pPr>
            <a:lvl4pPr marL="514350" indent="-514350" algn="l" defTabSz="457148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AutoNum type="arabicPeriod"/>
              <a:defRPr lang="en-US" sz="2200" kern="1200" dirty="0" smtClean="0">
                <a:solidFill>
                  <a:srgbClr val="0A39E6"/>
                </a:solidFill>
                <a:latin typeface="Arial"/>
                <a:ea typeface="+mn-ea"/>
                <a:cs typeface="Arial"/>
              </a:defRPr>
            </a:lvl4pPr>
            <a:lvl5pPr marL="514350" indent="-514350" algn="l" defTabSz="457148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AutoNum type="arabicPeriod"/>
              <a:defRPr lang="en-US" sz="2200" kern="1200" dirty="0">
                <a:solidFill>
                  <a:srgbClr val="0A39E6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>
                <a:latin typeface="Segoe UI" charset="0"/>
                <a:ea typeface="Segoe UI" charset="0"/>
                <a:cs typeface="Segoe UI" charset="0"/>
              </a:rPr>
              <a:t>Aquí</a:t>
            </a:r>
            <a:r>
              <a:rPr lang="en-US" dirty="0" smtClean="0">
                <a:latin typeface="Segoe UI" charset="0"/>
                <a:ea typeface="Segoe UI" charset="0"/>
                <a:cs typeface="Segoe UI" charset="0"/>
              </a:rPr>
              <a:t> </a:t>
            </a:r>
            <a:r>
              <a:rPr lang="en-US" dirty="0" err="1" smtClean="0">
                <a:latin typeface="Segoe UI" charset="0"/>
                <a:ea typeface="Segoe UI" charset="0"/>
                <a:cs typeface="Segoe UI" charset="0"/>
              </a:rPr>
              <a:t>va</a:t>
            </a:r>
            <a:r>
              <a:rPr lang="en-US" dirty="0" smtClean="0">
                <a:latin typeface="Segoe UI" charset="0"/>
                <a:ea typeface="Segoe UI" charset="0"/>
                <a:cs typeface="Segoe UI" charset="0"/>
              </a:rPr>
              <a:t> </a:t>
            </a:r>
            <a:r>
              <a:rPr lang="en-US" dirty="0" err="1" smtClean="0">
                <a:latin typeface="Segoe UI" charset="0"/>
                <a:ea typeface="Segoe UI" charset="0"/>
                <a:cs typeface="Segoe UI" charset="0"/>
              </a:rPr>
              <a:t>una</a:t>
            </a:r>
            <a:r>
              <a:rPr lang="en-US" dirty="0" smtClean="0">
                <a:latin typeface="Segoe UI" charset="0"/>
                <a:ea typeface="Segoe UI" charset="0"/>
                <a:cs typeface="Segoe UI" charset="0"/>
              </a:rPr>
              <a:t> </a:t>
            </a:r>
            <a:r>
              <a:rPr lang="en-US" dirty="0" err="1" smtClean="0">
                <a:latin typeface="Segoe UI" charset="0"/>
                <a:ea typeface="Segoe UI" charset="0"/>
                <a:cs typeface="Segoe UI" charset="0"/>
              </a:rPr>
              <a:t>lista</a:t>
            </a:r>
            <a:r>
              <a:rPr lang="en-US" dirty="0" smtClean="0">
                <a:latin typeface="Segoe UI" charset="0"/>
                <a:ea typeface="Segoe UI" charset="0"/>
                <a:cs typeface="Segoe UI" charset="0"/>
              </a:rPr>
              <a:t> </a:t>
            </a:r>
            <a:r>
              <a:rPr lang="en-US" dirty="0" err="1" smtClean="0">
                <a:latin typeface="Segoe UI" charset="0"/>
                <a:ea typeface="Segoe UI" charset="0"/>
                <a:cs typeface="Segoe UI" charset="0"/>
              </a:rPr>
              <a:t>numerada</a:t>
            </a:r>
            <a:r>
              <a:rPr lang="en-US" dirty="0" smtClean="0">
                <a:latin typeface="Segoe UI" charset="0"/>
                <a:ea typeface="Segoe UI" charset="0"/>
                <a:cs typeface="Segoe UI" charset="0"/>
              </a:rPr>
              <a:t>. </a:t>
            </a:r>
            <a:r>
              <a:rPr lang="en-US" dirty="0" err="1" smtClean="0">
                <a:latin typeface="Segoe UI" charset="0"/>
                <a:ea typeface="Segoe UI" charset="0"/>
                <a:cs typeface="Segoe UI" charset="0"/>
              </a:rPr>
              <a:t>Elemento</a:t>
            </a:r>
            <a:r>
              <a:rPr lang="en-US" dirty="0" smtClean="0">
                <a:latin typeface="Segoe UI" charset="0"/>
                <a:ea typeface="Segoe UI" charset="0"/>
                <a:cs typeface="Segoe UI" charset="0"/>
              </a:rPr>
              <a:t> </a:t>
            </a:r>
            <a:r>
              <a:rPr lang="en-US" dirty="0" err="1" smtClean="0">
                <a:latin typeface="Segoe UI" charset="0"/>
                <a:ea typeface="Segoe UI" charset="0"/>
                <a:cs typeface="Segoe UI" charset="0"/>
              </a:rPr>
              <a:t>variado</a:t>
            </a:r>
            <a:r>
              <a:rPr lang="en-US" dirty="0" smtClean="0">
                <a:latin typeface="Segoe UI" charset="0"/>
                <a:ea typeface="Segoe UI" charset="0"/>
                <a:cs typeface="Segoe UI" charset="0"/>
              </a:rPr>
              <a:t>.</a:t>
            </a:r>
          </a:p>
          <a:p>
            <a:r>
              <a:rPr lang="en-US" dirty="0" err="1" smtClean="0">
                <a:latin typeface="Segoe UI" charset="0"/>
                <a:ea typeface="Segoe UI" charset="0"/>
                <a:cs typeface="Segoe UI" charset="0"/>
              </a:rPr>
              <a:t>Aquí</a:t>
            </a:r>
            <a:r>
              <a:rPr lang="en-US" dirty="0" smtClean="0">
                <a:latin typeface="Segoe UI" charset="0"/>
                <a:ea typeface="Segoe UI" charset="0"/>
                <a:cs typeface="Segoe UI" charset="0"/>
              </a:rPr>
              <a:t> </a:t>
            </a:r>
            <a:r>
              <a:rPr lang="en-US" dirty="0" err="1" smtClean="0">
                <a:latin typeface="Segoe UI" charset="0"/>
                <a:ea typeface="Segoe UI" charset="0"/>
                <a:cs typeface="Segoe UI" charset="0"/>
              </a:rPr>
              <a:t>va</a:t>
            </a:r>
            <a:r>
              <a:rPr lang="en-US" dirty="0" smtClean="0">
                <a:latin typeface="Segoe UI" charset="0"/>
                <a:ea typeface="Segoe UI" charset="0"/>
                <a:cs typeface="Segoe UI" charset="0"/>
              </a:rPr>
              <a:t> </a:t>
            </a:r>
            <a:r>
              <a:rPr lang="en-US" dirty="0" err="1" smtClean="0">
                <a:latin typeface="Segoe UI" charset="0"/>
                <a:ea typeface="Segoe UI" charset="0"/>
                <a:cs typeface="Segoe UI" charset="0"/>
              </a:rPr>
              <a:t>una</a:t>
            </a:r>
            <a:r>
              <a:rPr lang="en-US" dirty="0" smtClean="0">
                <a:latin typeface="Segoe UI" charset="0"/>
                <a:ea typeface="Segoe UI" charset="0"/>
                <a:cs typeface="Segoe UI" charset="0"/>
              </a:rPr>
              <a:t> </a:t>
            </a:r>
            <a:r>
              <a:rPr lang="en-US" dirty="0" err="1" smtClean="0">
                <a:latin typeface="Segoe UI" charset="0"/>
                <a:ea typeface="Segoe UI" charset="0"/>
                <a:cs typeface="Segoe UI" charset="0"/>
              </a:rPr>
              <a:t>lista</a:t>
            </a:r>
            <a:r>
              <a:rPr lang="en-US" dirty="0" smtClean="0">
                <a:latin typeface="Segoe UI" charset="0"/>
                <a:ea typeface="Segoe UI" charset="0"/>
                <a:cs typeface="Segoe UI" charset="0"/>
              </a:rPr>
              <a:t> </a:t>
            </a:r>
            <a:r>
              <a:rPr lang="en-US" dirty="0" err="1" smtClean="0">
                <a:latin typeface="Segoe UI" charset="0"/>
                <a:ea typeface="Segoe UI" charset="0"/>
                <a:cs typeface="Segoe UI" charset="0"/>
              </a:rPr>
              <a:t>numerada</a:t>
            </a:r>
            <a:r>
              <a:rPr lang="en-US" dirty="0" smtClean="0">
                <a:latin typeface="Segoe UI" charset="0"/>
                <a:ea typeface="Segoe UI" charset="0"/>
                <a:cs typeface="Segoe UI" charset="0"/>
              </a:rPr>
              <a:t>. </a:t>
            </a:r>
            <a:r>
              <a:rPr lang="en-US" dirty="0" err="1" smtClean="0">
                <a:latin typeface="Segoe UI" charset="0"/>
                <a:ea typeface="Segoe UI" charset="0"/>
                <a:cs typeface="Segoe UI" charset="0"/>
              </a:rPr>
              <a:t>Elemento</a:t>
            </a:r>
            <a:r>
              <a:rPr lang="en-US" dirty="0" smtClean="0">
                <a:latin typeface="Segoe UI" charset="0"/>
                <a:ea typeface="Segoe UI" charset="0"/>
                <a:cs typeface="Segoe UI" charset="0"/>
              </a:rPr>
              <a:t> </a:t>
            </a:r>
            <a:r>
              <a:rPr lang="en-US" dirty="0" err="1">
                <a:latin typeface="Segoe UI" charset="0"/>
                <a:ea typeface="Segoe UI" charset="0"/>
                <a:cs typeface="Segoe UI" charset="0"/>
              </a:rPr>
              <a:t>variado</a:t>
            </a:r>
            <a:r>
              <a:rPr lang="en-US" dirty="0" smtClean="0">
                <a:latin typeface="Segoe UI" charset="0"/>
                <a:ea typeface="Segoe UI" charset="0"/>
                <a:cs typeface="Segoe UI" charset="0"/>
              </a:rPr>
              <a:t>.</a:t>
            </a:r>
          </a:p>
          <a:p>
            <a:r>
              <a:rPr lang="en-US" dirty="0" err="1" smtClean="0">
                <a:latin typeface="Segoe UI" charset="0"/>
                <a:ea typeface="Segoe UI" charset="0"/>
                <a:cs typeface="Segoe UI" charset="0"/>
              </a:rPr>
              <a:t>Aquí</a:t>
            </a:r>
            <a:r>
              <a:rPr lang="en-US" dirty="0" smtClean="0">
                <a:latin typeface="Segoe UI" charset="0"/>
                <a:ea typeface="Segoe UI" charset="0"/>
                <a:cs typeface="Segoe UI" charset="0"/>
              </a:rPr>
              <a:t> </a:t>
            </a:r>
            <a:r>
              <a:rPr lang="en-US" dirty="0" err="1" smtClean="0">
                <a:latin typeface="Segoe UI" charset="0"/>
                <a:ea typeface="Segoe UI" charset="0"/>
                <a:cs typeface="Segoe UI" charset="0"/>
              </a:rPr>
              <a:t>va</a:t>
            </a:r>
            <a:r>
              <a:rPr lang="en-US" dirty="0" smtClean="0">
                <a:latin typeface="Segoe UI" charset="0"/>
                <a:ea typeface="Segoe UI" charset="0"/>
                <a:cs typeface="Segoe UI" charset="0"/>
              </a:rPr>
              <a:t> </a:t>
            </a:r>
            <a:r>
              <a:rPr lang="en-US" dirty="0" err="1" smtClean="0">
                <a:latin typeface="Segoe UI" charset="0"/>
                <a:ea typeface="Segoe UI" charset="0"/>
                <a:cs typeface="Segoe UI" charset="0"/>
              </a:rPr>
              <a:t>una</a:t>
            </a:r>
            <a:r>
              <a:rPr lang="en-US" dirty="0" smtClean="0">
                <a:latin typeface="Segoe UI" charset="0"/>
                <a:ea typeface="Segoe UI" charset="0"/>
                <a:cs typeface="Segoe UI" charset="0"/>
              </a:rPr>
              <a:t> </a:t>
            </a:r>
            <a:r>
              <a:rPr lang="en-US" dirty="0" err="1" smtClean="0">
                <a:latin typeface="Segoe UI" charset="0"/>
                <a:ea typeface="Segoe UI" charset="0"/>
                <a:cs typeface="Segoe UI" charset="0"/>
              </a:rPr>
              <a:t>lista</a:t>
            </a:r>
            <a:r>
              <a:rPr lang="en-US" dirty="0" smtClean="0">
                <a:latin typeface="Segoe UI" charset="0"/>
                <a:ea typeface="Segoe UI" charset="0"/>
                <a:cs typeface="Segoe UI" charset="0"/>
              </a:rPr>
              <a:t> </a:t>
            </a:r>
            <a:r>
              <a:rPr lang="en-US" dirty="0" err="1" smtClean="0">
                <a:latin typeface="Segoe UI" charset="0"/>
                <a:ea typeface="Segoe UI" charset="0"/>
                <a:cs typeface="Segoe UI" charset="0"/>
              </a:rPr>
              <a:t>numerada</a:t>
            </a:r>
            <a:r>
              <a:rPr lang="en-US" dirty="0" smtClean="0">
                <a:latin typeface="Segoe UI" charset="0"/>
                <a:ea typeface="Segoe UI" charset="0"/>
                <a:cs typeface="Segoe UI" charset="0"/>
              </a:rPr>
              <a:t>. </a:t>
            </a:r>
            <a:r>
              <a:rPr lang="en-US" dirty="0" err="1">
                <a:latin typeface="Segoe UI" charset="0"/>
                <a:ea typeface="Segoe UI" charset="0"/>
                <a:cs typeface="Segoe UI" charset="0"/>
              </a:rPr>
              <a:t>Elemento</a:t>
            </a:r>
            <a:r>
              <a:rPr lang="en-US" dirty="0">
                <a:latin typeface="Segoe UI" charset="0"/>
                <a:ea typeface="Segoe UI" charset="0"/>
                <a:cs typeface="Segoe UI" charset="0"/>
              </a:rPr>
              <a:t> </a:t>
            </a:r>
            <a:r>
              <a:rPr lang="en-US" dirty="0" err="1">
                <a:latin typeface="Segoe UI" charset="0"/>
                <a:ea typeface="Segoe UI" charset="0"/>
                <a:cs typeface="Segoe UI" charset="0"/>
              </a:rPr>
              <a:t>variado</a:t>
            </a:r>
            <a:r>
              <a:rPr lang="en-US" dirty="0" smtClean="0">
                <a:latin typeface="Segoe UI" charset="0"/>
                <a:ea typeface="Segoe UI" charset="0"/>
                <a:cs typeface="Segoe UI" charset="0"/>
              </a:rPr>
              <a:t>.</a:t>
            </a:r>
            <a:endParaRPr lang="en-US" dirty="0">
              <a:latin typeface="Segoe UI" charset="0"/>
              <a:ea typeface="Segoe UI" charset="0"/>
              <a:cs typeface="Segoe UI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78482113"/>
              </p:ext>
            </p:extLst>
          </p:nvPr>
        </p:nvGraphicFramePr>
        <p:xfrm>
          <a:off x="4366517" y="1064153"/>
          <a:ext cx="4490146" cy="31174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8495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13"/>
          <p:cNvSpPr txBox="1">
            <a:spLocks/>
          </p:cNvSpPr>
          <p:nvPr/>
        </p:nvSpPr>
        <p:spPr>
          <a:xfrm>
            <a:off x="287336" y="1568323"/>
            <a:ext cx="3411361" cy="212566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514350" marR="0" indent="-514350" algn="l" defTabSz="4571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AutoNum type="arabicPeriod"/>
              <a:tabLst/>
              <a:defRPr lang="en-US" sz="18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14350" indent="-514350" algn="l" defTabSz="457148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AutoNum type="arabicPeriod"/>
              <a:defRPr lang="en-US" sz="2200" kern="1200" dirty="0" smtClean="0">
                <a:solidFill>
                  <a:srgbClr val="0A39E6"/>
                </a:solidFill>
                <a:latin typeface="Arial"/>
                <a:ea typeface="+mn-ea"/>
                <a:cs typeface="Arial"/>
              </a:defRPr>
            </a:lvl2pPr>
            <a:lvl3pPr marL="514350" indent="-514350" algn="l" defTabSz="457148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AutoNum type="arabicPeriod"/>
              <a:defRPr lang="en-US" sz="2200" kern="1200" dirty="0" smtClean="0">
                <a:solidFill>
                  <a:srgbClr val="0A39E6"/>
                </a:solidFill>
                <a:latin typeface="Arial"/>
                <a:ea typeface="+mn-ea"/>
                <a:cs typeface="Arial"/>
              </a:defRPr>
            </a:lvl3pPr>
            <a:lvl4pPr marL="514350" indent="-514350" algn="l" defTabSz="457148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AutoNum type="arabicPeriod"/>
              <a:defRPr lang="en-US" sz="2200" kern="1200" dirty="0" smtClean="0">
                <a:solidFill>
                  <a:srgbClr val="0A39E6"/>
                </a:solidFill>
                <a:latin typeface="Arial"/>
                <a:ea typeface="+mn-ea"/>
                <a:cs typeface="Arial"/>
              </a:defRPr>
            </a:lvl4pPr>
            <a:lvl5pPr marL="514350" indent="-514350" algn="l" defTabSz="457148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AutoNum type="arabicPeriod"/>
              <a:defRPr lang="en-US" sz="2200" kern="1200" dirty="0">
                <a:solidFill>
                  <a:srgbClr val="0A39E6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>
                <a:latin typeface="Segoe UI" charset="0"/>
                <a:ea typeface="Segoe UI" charset="0"/>
                <a:cs typeface="Segoe UI" charset="0"/>
              </a:rPr>
              <a:t>Aquí</a:t>
            </a:r>
            <a:r>
              <a:rPr lang="en-US" dirty="0" smtClean="0">
                <a:latin typeface="Segoe UI" charset="0"/>
                <a:ea typeface="Segoe UI" charset="0"/>
                <a:cs typeface="Segoe UI" charset="0"/>
              </a:rPr>
              <a:t> </a:t>
            </a:r>
            <a:r>
              <a:rPr lang="en-US" dirty="0" err="1" smtClean="0">
                <a:latin typeface="Segoe UI" charset="0"/>
                <a:ea typeface="Segoe UI" charset="0"/>
                <a:cs typeface="Segoe UI" charset="0"/>
              </a:rPr>
              <a:t>va</a:t>
            </a:r>
            <a:r>
              <a:rPr lang="en-US" dirty="0" smtClean="0">
                <a:latin typeface="Segoe UI" charset="0"/>
                <a:ea typeface="Segoe UI" charset="0"/>
                <a:cs typeface="Segoe UI" charset="0"/>
              </a:rPr>
              <a:t> </a:t>
            </a:r>
            <a:r>
              <a:rPr lang="en-US" dirty="0" err="1" smtClean="0">
                <a:latin typeface="Segoe UI" charset="0"/>
                <a:ea typeface="Segoe UI" charset="0"/>
                <a:cs typeface="Segoe UI" charset="0"/>
              </a:rPr>
              <a:t>una</a:t>
            </a:r>
            <a:r>
              <a:rPr lang="en-US" dirty="0" smtClean="0">
                <a:latin typeface="Segoe UI" charset="0"/>
                <a:ea typeface="Segoe UI" charset="0"/>
                <a:cs typeface="Segoe UI" charset="0"/>
              </a:rPr>
              <a:t> </a:t>
            </a:r>
            <a:r>
              <a:rPr lang="en-US" dirty="0" err="1" smtClean="0">
                <a:latin typeface="Segoe UI" charset="0"/>
                <a:ea typeface="Segoe UI" charset="0"/>
                <a:cs typeface="Segoe UI" charset="0"/>
              </a:rPr>
              <a:t>lista</a:t>
            </a:r>
            <a:r>
              <a:rPr lang="en-US" dirty="0" smtClean="0">
                <a:latin typeface="Segoe UI" charset="0"/>
                <a:ea typeface="Segoe UI" charset="0"/>
                <a:cs typeface="Segoe UI" charset="0"/>
              </a:rPr>
              <a:t> </a:t>
            </a:r>
            <a:r>
              <a:rPr lang="en-US" dirty="0" err="1" smtClean="0">
                <a:latin typeface="Segoe UI" charset="0"/>
                <a:ea typeface="Segoe UI" charset="0"/>
                <a:cs typeface="Segoe UI" charset="0"/>
              </a:rPr>
              <a:t>numerada</a:t>
            </a:r>
            <a:r>
              <a:rPr lang="en-US" dirty="0" smtClean="0">
                <a:latin typeface="Segoe UI" charset="0"/>
                <a:ea typeface="Segoe UI" charset="0"/>
                <a:cs typeface="Segoe UI" charset="0"/>
              </a:rPr>
              <a:t>. </a:t>
            </a:r>
            <a:r>
              <a:rPr lang="en-US" dirty="0" err="1" smtClean="0">
                <a:latin typeface="Segoe UI" charset="0"/>
                <a:ea typeface="Segoe UI" charset="0"/>
                <a:cs typeface="Segoe UI" charset="0"/>
              </a:rPr>
              <a:t>Elemento</a:t>
            </a:r>
            <a:r>
              <a:rPr lang="en-US" dirty="0" smtClean="0">
                <a:latin typeface="Segoe UI" charset="0"/>
                <a:ea typeface="Segoe UI" charset="0"/>
                <a:cs typeface="Segoe UI" charset="0"/>
              </a:rPr>
              <a:t> </a:t>
            </a:r>
            <a:r>
              <a:rPr lang="en-US" dirty="0" err="1" smtClean="0">
                <a:latin typeface="Segoe UI" charset="0"/>
                <a:ea typeface="Segoe UI" charset="0"/>
                <a:cs typeface="Segoe UI" charset="0"/>
              </a:rPr>
              <a:t>variado</a:t>
            </a:r>
            <a:r>
              <a:rPr lang="en-US" dirty="0" smtClean="0">
                <a:latin typeface="Segoe UI" charset="0"/>
                <a:ea typeface="Segoe UI" charset="0"/>
                <a:cs typeface="Segoe UI" charset="0"/>
              </a:rPr>
              <a:t>.</a:t>
            </a:r>
          </a:p>
          <a:p>
            <a:r>
              <a:rPr lang="en-US" dirty="0" err="1" smtClean="0">
                <a:latin typeface="Segoe UI" charset="0"/>
                <a:ea typeface="Segoe UI" charset="0"/>
                <a:cs typeface="Segoe UI" charset="0"/>
              </a:rPr>
              <a:t>Aquí</a:t>
            </a:r>
            <a:r>
              <a:rPr lang="en-US" dirty="0" smtClean="0">
                <a:latin typeface="Segoe UI" charset="0"/>
                <a:ea typeface="Segoe UI" charset="0"/>
                <a:cs typeface="Segoe UI" charset="0"/>
              </a:rPr>
              <a:t> </a:t>
            </a:r>
            <a:r>
              <a:rPr lang="en-US" dirty="0" err="1" smtClean="0">
                <a:latin typeface="Segoe UI" charset="0"/>
                <a:ea typeface="Segoe UI" charset="0"/>
                <a:cs typeface="Segoe UI" charset="0"/>
              </a:rPr>
              <a:t>va</a:t>
            </a:r>
            <a:r>
              <a:rPr lang="en-US" dirty="0" smtClean="0">
                <a:latin typeface="Segoe UI" charset="0"/>
                <a:ea typeface="Segoe UI" charset="0"/>
                <a:cs typeface="Segoe UI" charset="0"/>
              </a:rPr>
              <a:t> </a:t>
            </a:r>
            <a:r>
              <a:rPr lang="en-US" dirty="0" err="1" smtClean="0">
                <a:latin typeface="Segoe UI" charset="0"/>
                <a:ea typeface="Segoe UI" charset="0"/>
                <a:cs typeface="Segoe UI" charset="0"/>
              </a:rPr>
              <a:t>una</a:t>
            </a:r>
            <a:r>
              <a:rPr lang="en-US" dirty="0" smtClean="0">
                <a:latin typeface="Segoe UI" charset="0"/>
                <a:ea typeface="Segoe UI" charset="0"/>
                <a:cs typeface="Segoe UI" charset="0"/>
              </a:rPr>
              <a:t> </a:t>
            </a:r>
            <a:r>
              <a:rPr lang="en-US" dirty="0" err="1" smtClean="0">
                <a:latin typeface="Segoe UI" charset="0"/>
                <a:ea typeface="Segoe UI" charset="0"/>
                <a:cs typeface="Segoe UI" charset="0"/>
              </a:rPr>
              <a:t>lista</a:t>
            </a:r>
            <a:r>
              <a:rPr lang="en-US" dirty="0" smtClean="0">
                <a:latin typeface="Segoe UI" charset="0"/>
                <a:ea typeface="Segoe UI" charset="0"/>
                <a:cs typeface="Segoe UI" charset="0"/>
              </a:rPr>
              <a:t> </a:t>
            </a:r>
            <a:r>
              <a:rPr lang="en-US" dirty="0" err="1" smtClean="0">
                <a:latin typeface="Segoe UI" charset="0"/>
                <a:ea typeface="Segoe UI" charset="0"/>
                <a:cs typeface="Segoe UI" charset="0"/>
              </a:rPr>
              <a:t>numerada</a:t>
            </a:r>
            <a:r>
              <a:rPr lang="en-US" dirty="0" smtClean="0">
                <a:latin typeface="Segoe UI" charset="0"/>
                <a:ea typeface="Segoe UI" charset="0"/>
                <a:cs typeface="Segoe UI" charset="0"/>
              </a:rPr>
              <a:t>. </a:t>
            </a:r>
            <a:r>
              <a:rPr lang="en-US" dirty="0" err="1" smtClean="0">
                <a:latin typeface="Segoe UI" charset="0"/>
                <a:ea typeface="Segoe UI" charset="0"/>
                <a:cs typeface="Segoe UI" charset="0"/>
              </a:rPr>
              <a:t>Elemento</a:t>
            </a:r>
            <a:r>
              <a:rPr lang="en-US" dirty="0" smtClean="0">
                <a:latin typeface="Segoe UI" charset="0"/>
                <a:ea typeface="Segoe UI" charset="0"/>
                <a:cs typeface="Segoe UI" charset="0"/>
              </a:rPr>
              <a:t> </a:t>
            </a:r>
            <a:r>
              <a:rPr lang="en-US" dirty="0" err="1">
                <a:latin typeface="Segoe UI" charset="0"/>
                <a:ea typeface="Segoe UI" charset="0"/>
                <a:cs typeface="Segoe UI" charset="0"/>
              </a:rPr>
              <a:t>variado</a:t>
            </a:r>
            <a:r>
              <a:rPr lang="en-US" dirty="0" smtClean="0">
                <a:latin typeface="Segoe UI" charset="0"/>
                <a:ea typeface="Segoe UI" charset="0"/>
                <a:cs typeface="Segoe UI" charset="0"/>
              </a:rPr>
              <a:t>.</a:t>
            </a:r>
          </a:p>
          <a:p>
            <a:r>
              <a:rPr lang="en-US" dirty="0" err="1" smtClean="0">
                <a:latin typeface="Segoe UI" charset="0"/>
                <a:ea typeface="Segoe UI" charset="0"/>
                <a:cs typeface="Segoe UI" charset="0"/>
              </a:rPr>
              <a:t>Aquí</a:t>
            </a:r>
            <a:r>
              <a:rPr lang="en-US" dirty="0" smtClean="0">
                <a:latin typeface="Segoe UI" charset="0"/>
                <a:ea typeface="Segoe UI" charset="0"/>
                <a:cs typeface="Segoe UI" charset="0"/>
              </a:rPr>
              <a:t> </a:t>
            </a:r>
            <a:r>
              <a:rPr lang="en-US" dirty="0" err="1" smtClean="0">
                <a:latin typeface="Segoe UI" charset="0"/>
                <a:ea typeface="Segoe UI" charset="0"/>
                <a:cs typeface="Segoe UI" charset="0"/>
              </a:rPr>
              <a:t>va</a:t>
            </a:r>
            <a:r>
              <a:rPr lang="en-US" dirty="0" smtClean="0">
                <a:latin typeface="Segoe UI" charset="0"/>
                <a:ea typeface="Segoe UI" charset="0"/>
                <a:cs typeface="Segoe UI" charset="0"/>
              </a:rPr>
              <a:t> </a:t>
            </a:r>
            <a:r>
              <a:rPr lang="en-US" dirty="0" err="1" smtClean="0">
                <a:latin typeface="Segoe UI" charset="0"/>
                <a:ea typeface="Segoe UI" charset="0"/>
                <a:cs typeface="Segoe UI" charset="0"/>
              </a:rPr>
              <a:t>una</a:t>
            </a:r>
            <a:r>
              <a:rPr lang="en-US" dirty="0" smtClean="0">
                <a:latin typeface="Segoe UI" charset="0"/>
                <a:ea typeface="Segoe UI" charset="0"/>
                <a:cs typeface="Segoe UI" charset="0"/>
              </a:rPr>
              <a:t> </a:t>
            </a:r>
            <a:r>
              <a:rPr lang="en-US" dirty="0" err="1" smtClean="0">
                <a:latin typeface="Segoe UI" charset="0"/>
                <a:ea typeface="Segoe UI" charset="0"/>
                <a:cs typeface="Segoe UI" charset="0"/>
              </a:rPr>
              <a:t>lista</a:t>
            </a:r>
            <a:r>
              <a:rPr lang="en-US" dirty="0" smtClean="0">
                <a:latin typeface="Segoe UI" charset="0"/>
                <a:ea typeface="Segoe UI" charset="0"/>
                <a:cs typeface="Segoe UI" charset="0"/>
              </a:rPr>
              <a:t> </a:t>
            </a:r>
            <a:r>
              <a:rPr lang="en-US" dirty="0" err="1" smtClean="0">
                <a:latin typeface="Segoe UI" charset="0"/>
                <a:ea typeface="Segoe UI" charset="0"/>
                <a:cs typeface="Segoe UI" charset="0"/>
              </a:rPr>
              <a:t>numerada</a:t>
            </a:r>
            <a:r>
              <a:rPr lang="en-US" dirty="0" smtClean="0">
                <a:latin typeface="Segoe UI" charset="0"/>
                <a:ea typeface="Segoe UI" charset="0"/>
                <a:cs typeface="Segoe UI" charset="0"/>
              </a:rPr>
              <a:t>. </a:t>
            </a:r>
            <a:r>
              <a:rPr lang="en-US" dirty="0" err="1">
                <a:latin typeface="Segoe UI" charset="0"/>
                <a:ea typeface="Segoe UI" charset="0"/>
                <a:cs typeface="Segoe UI" charset="0"/>
              </a:rPr>
              <a:t>Elemento</a:t>
            </a:r>
            <a:r>
              <a:rPr lang="en-US" dirty="0">
                <a:latin typeface="Segoe UI" charset="0"/>
                <a:ea typeface="Segoe UI" charset="0"/>
                <a:cs typeface="Segoe UI" charset="0"/>
              </a:rPr>
              <a:t> </a:t>
            </a:r>
            <a:r>
              <a:rPr lang="en-US" dirty="0" err="1">
                <a:latin typeface="Segoe UI" charset="0"/>
                <a:ea typeface="Segoe UI" charset="0"/>
                <a:cs typeface="Segoe UI" charset="0"/>
              </a:rPr>
              <a:t>variado</a:t>
            </a:r>
            <a:r>
              <a:rPr lang="en-US" dirty="0" smtClean="0">
                <a:latin typeface="Segoe UI" charset="0"/>
                <a:ea typeface="Segoe UI" charset="0"/>
                <a:cs typeface="Segoe UI" charset="0"/>
              </a:rPr>
              <a:t>.</a:t>
            </a:r>
            <a:endParaRPr lang="en-US" dirty="0">
              <a:latin typeface="Segoe UI" charset="0"/>
              <a:ea typeface="Segoe UI" charset="0"/>
              <a:cs typeface="Segoe UI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019355808"/>
              </p:ext>
            </p:extLst>
          </p:nvPr>
        </p:nvGraphicFramePr>
        <p:xfrm>
          <a:off x="3996648" y="1454571"/>
          <a:ext cx="4860015" cy="27270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3393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13"/>
          <p:cNvSpPr txBox="1">
            <a:spLocks/>
          </p:cNvSpPr>
          <p:nvPr/>
        </p:nvSpPr>
        <p:spPr>
          <a:xfrm>
            <a:off x="287336" y="1568323"/>
            <a:ext cx="3411361" cy="212566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514350" marR="0" indent="-514350" algn="l" defTabSz="4571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AutoNum type="arabicPeriod"/>
              <a:tabLst/>
              <a:defRPr lang="en-US" sz="18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14350" indent="-514350" algn="l" defTabSz="457148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AutoNum type="arabicPeriod"/>
              <a:defRPr lang="en-US" sz="2200" kern="1200" dirty="0" smtClean="0">
                <a:solidFill>
                  <a:srgbClr val="0A39E6"/>
                </a:solidFill>
                <a:latin typeface="Arial"/>
                <a:ea typeface="+mn-ea"/>
                <a:cs typeface="Arial"/>
              </a:defRPr>
            </a:lvl2pPr>
            <a:lvl3pPr marL="514350" indent="-514350" algn="l" defTabSz="457148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AutoNum type="arabicPeriod"/>
              <a:defRPr lang="en-US" sz="2200" kern="1200" dirty="0" smtClean="0">
                <a:solidFill>
                  <a:srgbClr val="0A39E6"/>
                </a:solidFill>
                <a:latin typeface="Arial"/>
                <a:ea typeface="+mn-ea"/>
                <a:cs typeface="Arial"/>
              </a:defRPr>
            </a:lvl3pPr>
            <a:lvl4pPr marL="514350" indent="-514350" algn="l" defTabSz="457148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AutoNum type="arabicPeriod"/>
              <a:defRPr lang="en-US" sz="2200" kern="1200" dirty="0" smtClean="0">
                <a:solidFill>
                  <a:srgbClr val="0A39E6"/>
                </a:solidFill>
                <a:latin typeface="Arial"/>
                <a:ea typeface="+mn-ea"/>
                <a:cs typeface="Arial"/>
              </a:defRPr>
            </a:lvl4pPr>
            <a:lvl5pPr marL="514350" indent="-514350" algn="l" defTabSz="457148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AutoNum type="arabicPeriod"/>
              <a:defRPr lang="en-US" sz="2200" kern="1200" dirty="0">
                <a:solidFill>
                  <a:srgbClr val="0A39E6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>
                <a:latin typeface="Segoe UI" charset="0"/>
                <a:ea typeface="Segoe UI" charset="0"/>
                <a:cs typeface="Segoe UI" charset="0"/>
              </a:rPr>
              <a:t>Aquí</a:t>
            </a:r>
            <a:r>
              <a:rPr lang="en-US" dirty="0" smtClean="0">
                <a:latin typeface="Segoe UI" charset="0"/>
                <a:ea typeface="Segoe UI" charset="0"/>
                <a:cs typeface="Segoe UI" charset="0"/>
              </a:rPr>
              <a:t> </a:t>
            </a:r>
            <a:r>
              <a:rPr lang="en-US" dirty="0" err="1" smtClean="0">
                <a:latin typeface="Segoe UI" charset="0"/>
                <a:ea typeface="Segoe UI" charset="0"/>
                <a:cs typeface="Segoe UI" charset="0"/>
              </a:rPr>
              <a:t>va</a:t>
            </a:r>
            <a:r>
              <a:rPr lang="en-US" dirty="0" smtClean="0">
                <a:latin typeface="Segoe UI" charset="0"/>
                <a:ea typeface="Segoe UI" charset="0"/>
                <a:cs typeface="Segoe UI" charset="0"/>
              </a:rPr>
              <a:t> </a:t>
            </a:r>
            <a:r>
              <a:rPr lang="en-US" dirty="0" err="1" smtClean="0">
                <a:latin typeface="Segoe UI" charset="0"/>
                <a:ea typeface="Segoe UI" charset="0"/>
                <a:cs typeface="Segoe UI" charset="0"/>
              </a:rPr>
              <a:t>una</a:t>
            </a:r>
            <a:r>
              <a:rPr lang="en-US" dirty="0" smtClean="0">
                <a:latin typeface="Segoe UI" charset="0"/>
                <a:ea typeface="Segoe UI" charset="0"/>
                <a:cs typeface="Segoe UI" charset="0"/>
              </a:rPr>
              <a:t> </a:t>
            </a:r>
            <a:r>
              <a:rPr lang="en-US" dirty="0" err="1" smtClean="0">
                <a:latin typeface="Segoe UI" charset="0"/>
                <a:ea typeface="Segoe UI" charset="0"/>
                <a:cs typeface="Segoe UI" charset="0"/>
              </a:rPr>
              <a:t>lista</a:t>
            </a:r>
            <a:r>
              <a:rPr lang="en-US" dirty="0" smtClean="0">
                <a:latin typeface="Segoe UI" charset="0"/>
                <a:ea typeface="Segoe UI" charset="0"/>
                <a:cs typeface="Segoe UI" charset="0"/>
              </a:rPr>
              <a:t> </a:t>
            </a:r>
            <a:r>
              <a:rPr lang="en-US" dirty="0" err="1" smtClean="0">
                <a:latin typeface="Segoe UI" charset="0"/>
                <a:ea typeface="Segoe UI" charset="0"/>
                <a:cs typeface="Segoe UI" charset="0"/>
              </a:rPr>
              <a:t>numerada</a:t>
            </a:r>
            <a:r>
              <a:rPr lang="en-US" dirty="0" smtClean="0">
                <a:latin typeface="Segoe UI" charset="0"/>
                <a:ea typeface="Segoe UI" charset="0"/>
                <a:cs typeface="Segoe UI" charset="0"/>
              </a:rPr>
              <a:t>. </a:t>
            </a:r>
            <a:r>
              <a:rPr lang="en-US" dirty="0" err="1" smtClean="0">
                <a:latin typeface="Segoe UI" charset="0"/>
                <a:ea typeface="Segoe UI" charset="0"/>
                <a:cs typeface="Segoe UI" charset="0"/>
              </a:rPr>
              <a:t>Elemento</a:t>
            </a:r>
            <a:r>
              <a:rPr lang="en-US" dirty="0" smtClean="0">
                <a:latin typeface="Segoe UI" charset="0"/>
                <a:ea typeface="Segoe UI" charset="0"/>
                <a:cs typeface="Segoe UI" charset="0"/>
              </a:rPr>
              <a:t> </a:t>
            </a:r>
            <a:r>
              <a:rPr lang="en-US" dirty="0" err="1" smtClean="0">
                <a:latin typeface="Segoe UI" charset="0"/>
                <a:ea typeface="Segoe UI" charset="0"/>
                <a:cs typeface="Segoe UI" charset="0"/>
              </a:rPr>
              <a:t>variado</a:t>
            </a:r>
            <a:r>
              <a:rPr lang="en-US" dirty="0" smtClean="0">
                <a:latin typeface="Segoe UI" charset="0"/>
                <a:ea typeface="Segoe UI" charset="0"/>
                <a:cs typeface="Segoe UI" charset="0"/>
              </a:rPr>
              <a:t>.</a:t>
            </a:r>
          </a:p>
          <a:p>
            <a:r>
              <a:rPr lang="en-US" dirty="0" err="1" smtClean="0">
                <a:latin typeface="Segoe UI" charset="0"/>
                <a:ea typeface="Segoe UI" charset="0"/>
                <a:cs typeface="Segoe UI" charset="0"/>
              </a:rPr>
              <a:t>Aquí</a:t>
            </a:r>
            <a:r>
              <a:rPr lang="en-US" dirty="0" smtClean="0">
                <a:latin typeface="Segoe UI" charset="0"/>
                <a:ea typeface="Segoe UI" charset="0"/>
                <a:cs typeface="Segoe UI" charset="0"/>
              </a:rPr>
              <a:t> </a:t>
            </a:r>
            <a:r>
              <a:rPr lang="en-US" dirty="0" err="1" smtClean="0">
                <a:latin typeface="Segoe UI" charset="0"/>
                <a:ea typeface="Segoe UI" charset="0"/>
                <a:cs typeface="Segoe UI" charset="0"/>
              </a:rPr>
              <a:t>va</a:t>
            </a:r>
            <a:r>
              <a:rPr lang="en-US" dirty="0" smtClean="0">
                <a:latin typeface="Segoe UI" charset="0"/>
                <a:ea typeface="Segoe UI" charset="0"/>
                <a:cs typeface="Segoe UI" charset="0"/>
              </a:rPr>
              <a:t> </a:t>
            </a:r>
            <a:r>
              <a:rPr lang="en-US" dirty="0" err="1" smtClean="0">
                <a:latin typeface="Segoe UI" charset="0"/>
                <a:ea typeface="Segoe UI" charset="0"/>
                <a:cs typeface="Segoe UI" charset="0"/>
              </a:rPr>
              <a:t>una</a:t>
            </a:r>
            <a:r>
              <a:rPr lang="en-US" dirty="0" smtClean="0">
                <a:latin typeface="Segoe UI" charset="0"/>
                <a:ea typeface="Segoe UI" charset="0"/>
                <a:cs typeface="Segoe UI" charset="0"/>
              </a:rPr>
              <a:t> </a:t>
            </a:r>
            <a:r>
              <a:rPr lang="en-US" dirty="0" err="1" smtClean="0">
                <a:latin typeface="Segoe UI" charset="0"/>
                <a:ea typeface="Segoe UI" charset="0"/>
                <a:cs typeface="Segoe UI" charset="0"/>
              </a:rPr>
              <a:t>lista</a:t>
            </a:r>
            <a:r>
              <a:rPr lang="en-US" dirty="0" smtClean="0">
                <a:latin typeface="Segoe UI" charset="0"/>
                <a:ea typeface="Segoe UI" charset="0"/>
                <a:cs typeface="Segoe UI" charset="0"/>
              </a:rPr>
              <a:t> </a:t>
            </a:r>
            <a:r>
              <a:rPr lang="en-US" dirty="0" err="1" smtClean="0">
                <a:latin typeface="Segoe UI" charset="0"/>
                <a:ea typeface="Segoe UI" charset="0"/>
                <a:cs typeface="Segoe UI" charset="0"/>
              </a:rPr>
              <a:t>numerada</a:t>
            </a:r>
            <a:r>
              <a:rPr lang="en-US" dirty="0" smtClean="0">
                <a:latin typeface="Segoe UI" charset="0"/>
                <a:ea typeface="Segoe UI" charset="0"/>
                <a:cs typeface="Segoe UI" charset="0"/>
              </a:rPr>
              <a:t>. </a:t>
            </a:r>
            <a:r>
              <a:rPr lang="en-US" dirty="0" err="1" smtClean="0">
                <a:latin typeface="Segoe UI" charset="0"/>
                <a:ea typeface="Segoe UI" charset="0"/>
                <a:cs typeface="Segoe UI" charset="0"/>
              </a:rPr>
              <a:t>Elemento</a:t>
            </a:r>
            <a:r>
              <a:rPr lang="en-US" dirty="0" smtClean="0">
                <a:latin typeface="Segoe UI" charset="0"/>
                <a:ea typeface="Segoe UI" charset="0"/>
                <a:cs typeface="Segoe UI" charset="0"/>
              </a:rPr>
              <a:t> </a:t>
            </a:r>
            <a:r>
              <a:rPr lang="en-US" dirty="0" err="1">
                <a:latin typeface="Segoe UI" charset="0"/>
                <a:ea typeface="Segoe UI" charset="0"/>
                <a:cs typeface="Segoe UI" charset="0"/>
              </a:rPr>
              <a:t>variado</a:t>
            </a:r>
            <a:r>
              <a:rPr lang="en-US" dirty="0" smtClean="0">
                <a:latin typeface="Segoe UI" charset="0"/>
                <a:ea typeface="Segoe UI" charset="0"/>
                <a:cs typeface="Segoe UI" charset="0"/>
              </a:rPr>
              <a:t>.</a:t>
            </a:r>
          </a:p>
          <a:p>
            <a:r>
              <a:rPr lang="en-US" dirty="0" err="1" smtClean="0">
                <a:latin typeface="Segoe UI" charset="0"/>
                <a:ea typeface="Segoe UI" charset="0"/>
                <a:cs typeface="Segoe UI" charset="0"/>
              </a:rPr>
              <a:t>Aquí</a:t>
            </a:r>
            <a:r>
              <a:rPr lang="en-US" dirty="0" smtClean="0">
                <a:latin typeface="Segoe UI" charset="0"/>
                <a:ea typeface="Segoe UI" charset="0"/>
                <a:cs typeface="Segoe UI" charset="0"/>
              </a:rPr>
              <a:t> </a:t>
            </a:r>
            <a:r>
              <a:rPr lang="en-US" dirty="0" err="1" smtClean="0">
                <a:latin typeface="Segoe UI" charset="0"/>
                <a:ea typeface="Segoe UI" charset="0"/>
                <a:cs typeface="Segoe UI" charset="0"/>
              </a:rPr>
              <a:t>va</a:t>
            </a:r>
            <a:r>
              <a:rPr lang="en-US" dirty="0" smtClean="0">
                <a:latin typeface="Segoe UI" charset="0"/>
                <a:ea typeface="Segoe UI" charset="0"/>
                <a:cs typeface="Segoe UI" charset="0"/>
              </a:rPr>
              <a:t> </a:t>
            </a:r>
            <a:r>
              <a:rPr lang="en-US" dirty="0" err="1" smtClean="0">
                <a:latin typeface="Segoe UI" charset="0"/>
                <a:ea typeface="Segoe UI" charset="0"/>
                <a:cs typeface="Segoe UI" charset="0"/>
              </a:rPr>
              <a:t>una</a:t>
            </a:r>
            <a:r>
              <a:rPr lang="en-US" dirty="0" smtClean="0">
                <a:latin typeface="Segoe UI" charset="0"/>
                <a:ea typeface="Segoe UI" charset="0"/>
                <a:cs typeface="Segoe UI" charset="0"/>
              </a:rPr>
              <a:t> </a:t>
            </a:r>
            <a:r>
              <a:rPr lang="en-US" dirty="0" err="1" smtClean="0">
                <a:latin typeface="Segoe UI" charset="0"/>
                <a:ea typeface="Segoe UI" charset="0"/>
                <a:cs typeface="Segoe UI" charset="0"/>
              </a:rPr>
              <a:t>lista</a:t>
            </a:r>
            <a:r>
              <a:rPr lang="en-US" dirty="0" smtClean="0">
                <a:latin typeface="Segoe UI" charset="0"/>
                <a:ea typeface="Segoe UI" charset="0"/>
                <a:cs typeface="Segoe UI" charset="0"/>
              </a:rPr>
              <a:t> </a:t>
            </a:r>
            <a:r>
              <a:rPr lang="en-US" dirty="0" err="1" smtClean="0">
                <a:latin typeface="Segoe UI" charset="0"/>
                <a:ea typeface="Segoe UI" charset="0"/>
                <a:cs typeface="Segoe UI" charset="0"/>
              </a:rPr>
              <a:t>numerada</a:t>
            </a:r>
            <a:r>
              <a:rPr lang="en-US" dirty="0" smtClean="0">
                <a:latin typeface="Segoe UI" charset="0"/>
                <a:ea typeface="Segoe UI" charset="0"/>
                <a:cs typeface="Segoe UI" charset="0"/>
              </a:rPr>
              <a:t>. </a:t>
            </a:r>
            <a:r>
              <a:rPr lang="en-US" dirty="0" err="1">
                <a:latin typeface="Segoe UI" charset="0"/>
                <a:ea typeface="Segoe UI" charset="0"/>
                <a:cs typeface="Segoe UI" charset="0"/>
              </a:rPr>
              <a:t>Elemento</a:t>
            </a:r>
            <a:r>
              <a:rPr lang="en-US" dirty="0">
                <a:latin typeface="Segoe UI" charset="0"/>
                <a:ea typeface="Segoe UI" charset="0"/>
                <a:cs typeface="Segoe UI" charset="0"/>
              </a:rPr>
              <a:t> </a:t>
            </a:r>
            <a:r>
              <a:rPr lang="en-US" dirty="0" err="1" smtClean="0">
                <a:latin typeface="Segoe UI" charset="0"/>
                <a:ea typeface="Segoe UI" charset="0"/>
                <a:cs typeface="Segoe UI" charset="0"/>
              </a:rPr>
              <a:t>variado.c</a:t>
            </a:r>
            <a:endParaRPr lang="en-US" dirty="0">
              <a:latin typeface="Segoe UI" charset="0"/>
              <a:ea typeface="Segoe UI" charset="0"/>
              <a:cs typeface="Segoe UI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910860528"/>
              </p:ext>
            </p:extLst>
          </p:nvPr>
        </p:nvGraphicFramePr>
        <p:xfrm>
          <a:off x="3996648" y="1454571"/>
          <a:ext cx="4860015" cy="27270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3270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err="1"/>
              <a:t>Aquí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un </a:t>
            </a:r>
            <a:r>
              <a:rPr lang="en-US" dirty="0" err="1"/>
              <a:t>título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0838587"/>
              </p:ext>
            </p:extLst>
          </p:nvPr>
        </p:nvGraphicFramePr>
        <p:xfrm>
          <a:off x="287336" y="1436915"/>
          <a:ext cx="8569325" cy="277882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138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38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38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38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138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313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Lorem Ipsum</a:t>
                      </a:r>
                    </a:p>
                  </a:txBody>
                  <a:tcPr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Lorem Ipsum</a:t>
                      </a:r>
                    </a:p>
                  </a:txBody>
                  <a:tcPr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Lorem Ipsum</a:t>
                      </a:r>
                    </a:p>
                  </a:txBody>
                  <a:tcPr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Lorem Ipsum</a:t>
                      </a:r>
                    </a:p>
                  </a:txBody>
                  <a:tcPr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Lorem Ipsum</a:t>
                      </a:r>
                    </a:p>
                  </a:txBody>
                  <a:tcPr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14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Lorem Ipsum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Lorem Ipsum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Lorem Ipsum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Lorem Ipsum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Lorem Ipsum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14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Lorem Ipsum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Lorem Ipsum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Lorem Ipsum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Lorem Ipsum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Lorem Ipsum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14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Lorem Ipsum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Lorem Ipsum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Lorem Ipsum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Lorem Ipsum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Lorem Ipsum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14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Lorem Ipsum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Lorem Ipsum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Lorem Ipsum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Lorem Ipsum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Lorem Ipsum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7" name="Text Placeholder 13"/>
          <p:cNvSpPr txBox="1">
            <a:spLocks/>
          </p:cNvSpPr>
          <p:nvPr/>
        </p:nvSpPr>
        <p:spPr>
          <a:xfrm>
            <a:off x="287338" y="2144522"/>
            <a:ext cx="1672091" cy="261258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514350" marR="0" indent="-514350" algn="l" defTabSz="4571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AutoNum type="arabicPeriod"/>
              <a:tabLst/>
              <a:defRPr lang="en-US" sz="18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14350" indent="-514350" algn="l" defTabSz="457148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AutoNum type="arabicPeriod"/>
              <a:defRPr lang="en-US" sz="2200" kern="1200" dirty="0" smtClean="0">
                <a:solidFill>
                  <a:srgbClr val="0A39E6"/>
                </a:solidFill>
                <a:latin typeface="Arial"/>
                <a:ea typeface="+mn-ea"/>
                <a:cs typeface="Arial"/>
              </a:defRPr>
            </a:lvl2pPr>
            <a:lvl3pPr marL="514350" indent="-514350" algn="l" defTabSz="457148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AutoNum type="arabicPeriod"/>
              <a:defRPr lang="en-US" sz="2200" kern="1200" dirty="0" smtClean="0">
                <a:solidFill>
                  <a:srgbClr val="0A39E6"/>
                </a:solidFill>
                <a:latin typeface="Arial"/>
                <a:ea typeface="+mn-ea"/>
                <a:cs typeface="Arial"/>
              </a:defRPr>
            </a:lvl3pPr>
            <a:lvl4pPr marL="514350" indent="-514350" algn="l" defTabSz="457148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AutoNum type="arabicPeriod"/>
              <a:defRPr lang="en-US" sz="2200" kern="1200" dirty="0" smtClean="0">
                <a:solidFill>
                  <a:srgbClr val="0A39E6"/>
                </a:solidFill>
                <a:latin typeface="Arial"/>
                <a:ea typeface="+mn-ea"/>
                <a:cs typeface="Arial"/>
              </a:defRPr>
            </a:lvl4pPr>
            <a:lvl5pPr marL="514350" indent="-514350" algn="l" defTabSz="457148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AutoNum type="arabicPeriod"/>
              <a:defRPr lang="en-US" sz="2200" kern="1200" dirty="0">
                <a:solidFill>
                  <a:srgbClr val="0A39E6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5417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214" y="555625"/>
            <a:ext cx="8569325" cy="496888"/>
          </a:xfrm>
          <a:prstGeom prst="rect">
            <a:avLst/>
          </a:prstGeom>
        </p:spPr>
        <p:txBody>
          <a:bodyPr/>
          <a:lstStyle/>
          <a:p>
            <a:r>
              <a:rPr lang="en-US" dirty="0" err="1" smtClean="0"/>
              <a:t>Aquí</a:t>
            </a:r>
            <a:r>
              <a:rPr lang="en-US" dirty="0" smtClean="0"/>
              <a:t> </a:t>
            </a:r>
            <a:r>
              <a:rPr lang="en-US" dirty="0" err="1" smtClean="0"/>
              <a:t>va</a:t>
            </a:r>
            <a:r>
              <a:rPr lang="en-US" dirty="0" smtClean="0"/>
              <a:t> un </a:t>
            </a:r>
            <a:r>
              <a:rPr lang="en-US" dirty="0" err="1" smtClean="0"/>
              <a:t>título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7839309"/>
              </p:ext>
            </p:extLst>
          </p:nvPr>
        </p:nvGraphicFramePr>
        <p:xfrm>
          <a:off x="4275116" y="1436915"/>
          <a:ext cx="4593423" cy="221740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311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11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11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313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Segoe UI" charset="0"/>
                          <a:ea typeface="Segoe UI" charset="0"/>
                          <a:cs typeface="Segoe UI" charset="0"/>
                        </a:rPr>
                        <a:t>Lorem Ipsum</a:t>
                      </a:r>
                    </a:p>
                  </a:txBody>
                  <a:tcPr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Segoe UI" charset="0"/>
                          <a:ea typeface="Segoe UI" charset="0"/>
                          <a:cs typeface="Segoe UI" charset="0"/>
                        </a:rPr>
                        <a:t>Lorem Ipsum</a:t>
                      </a:r>
                    </a:p>
                  </a:txBody>
                  <a:tcPr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Segoe UI" charset="0"/>
                          <a:ea typeface="Segoe UI" charset="0"/>
                          <a:cs typeface="Segoe UI" charset="0"/>
                        </a:rPr>
                        <a:t>Lorem Ipsum</a:t>
                      </a:r>
                    </a:p>
                  </a:txBody>
                  <a:tcPr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14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Segoe UI" charset="0"/>
                          <a:ea typeface="Segoe UI" charset="0"/>
                          <a:cs typeface="Segoe UI" charset="0"/>
                        </a:rPr>
                        <a:t>Lorem Ipsum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Segoe UI" charset="0"/>
                          <a:ea typeface="Segoe UI" charset="0"/>
                          <a:cs typeface="Segoe UI" charset="0"/>
                        </a:rPr>
                        <a:t>Lorem Ipsum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Segoe UI" charset="0"/>
                          <a:ea typeface="Segoe UI" charset="0"/>
                          <a:cs typeface="Segoe UI" charset="0"/>
                        </a:rPr>
                        <a:t>Lorem Ipsum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14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Segoe UI" charset="0"/>
                          <a:ea typeface="Segoe UI" charset="0"/>
                          <a:cs typeface="Segoe UI" charset="0"/>
                        </a:rPr>
                        <a:t>Lorem Ipsum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Segoe UI" charset="0"/>
                          <a:ea typeface="Segoe UI" charset="0"/>
                          <a:cs typeface="Segoe UI" charset="0"/>
                        </a:rPr>
                        <a:t>Lorem Ipsum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Segoe UI" charset="0"/>
                          <a:ea typeface="Segoe UI" charset="0"/>
                          <a:cs typeface="Segoe UI" charset="0"/>
                        </a:rPr>
                        <a:t>Lorem Ipsum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14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Segoe UI" charset="0"/>
                          <a:ea typeface="Segoe UI" charset="0"/>
                          <a:cs typeface="Segoe UI" charset="0"/>
                        </a:rPr>
                        <a:t>Lorem Ipsum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Segoe UI" charset="0"/>
                          <a:ea typeface="Segoe UI" charset="0"/>
                          <a:cs typeface="Segoe UI" charset="0"/>
                        </a:rPr>
                        <a:t>Lorem Ipsum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Segoe UI" charset="0"/>
                          <a:ea typeface="Segoe UI" charset="0"/>
                          <a:cs typeface="Segoe UI" charset="0"/>
                        </a:rPr>
                        <a:t>Lorem Ipsum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7" name="Text Placeholder 13"/>
          <p:cNvSpPr txBox="1">
            <a:spLocks/>
          </p:cNvSpPr>
          <p:nvPr/>
        </p:nvSpPr>
        <p:spPr>
          <a:xfrm>
            <a:off x="287338" y="2144522"/>
            <a:ext cx="1672091" cy="261258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514350" marR="0" indent="-514350" algn="l" defTabSz="4571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AutoNum type="arabicPeriod"/>
              <a:tabLst/>
              <a:defRPr lang="en-US" sz="18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14350" indent="-514350" algn="l" defTabSz="457148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AutoNum type="arabicPeriod"/>
              <a:defRPr lang="en-US" sz="2200" kern="1200" dirty="0" smtClean="0">
                <a:solidFill>
                  <a:srgbClr val="0A39E6"/>
                </a:solidFill>
                <a:latin typeface="Arial"/>
                <a:ea typeface="+mn-ea"/>
                <a:cs typeface="Arial"/>
              </a:defRPr>
            </a:lvl2pPr>
            <a:lvl3pPr marL="514350" indent="-514350" algn="l" defTabSz="457148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AutoNum type="arabicPeriod"/>
              <a:defRPr lang="en-US" sz="2200" kern="1200" dirty="0" smtClean="0">
                <a:solidFill>
                  <a:srgbClr val="0A39E6"/>
                </a:solidFill>
                <a:latin typeface="Arial"/>
                <a:ea typeface="+mn-ea"/>
                <a:cs typeface="Arial"/>
              </a:defRPr>
            </a:lvl3pPr>
            <a:lvl4pPr marL="514350" indent="-514350" algn="l" defTabSz="457148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AutoNum type="arabicPeriod"/>
              <a:defRPr lang="en-US" sz="2200" kern="1200" dirty="0" smtClean="0">
                <a:solidFill>
                  <a:srgbClr val="0A39E6"/>
                </a:solidFill>
                <a:latin typeface="Arial"/>
                <a:ea typeface="+mn-ea"/>
                <a:cs typeface="Arial"/>
              </a:defRPr>
            </a:lvl4pPr>
            <a:lvl5pPr marL="514350" indent="-514350" algn="l" defTabSz="457148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AutoNum type="arabicPeriod"/>
              <a:defRPr lang="en-US" sz="2200" kern="1200" dirty="0">
                <a:solidFill>
                  <a:srgbClr val="0A39E6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1200" dirty="0"/>
          </a:p>
        </p:txBody>
      </p:sp>
      <p:sp>
        <p:nvSpPr>
          <p:cNvPr id="6" name="Text Placeholder 13"/>
          <p:cNvSpPr txBox="1">
            <a:spLocks/>
          </p:cNvSpPr>
          <p:nvPr/>
        </p:nvSpPr>
        <p:spPr>
          <a:xfrm>
            <a:off x="287336" y="1568323"/>
            <a:ext cx="3411361" cy="212566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514350" marR="0" indent="-514350" algn="l" defTabSz="4571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AutoNum type="arabicPeriod"/>
              <a:tabLst/>
              <a:defRPr lang="en-US" sz="18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14350" indent="-514350" algn="l" defTabSz="457148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AutoNum type="arabicPeriod"/>
              <a:defRPr lang="en-US" sz="2200" kern="1200" dirty="0" smtClean="0">
                <a:solidFill>
                  <a:srgbClr val="0A39E6"/>
                </a:solidFill>
                <a:latin typeface="Arial"/>
                <a:ea typeface="+mn-ea"/>
                <a:cs typeface="Arial"/>
              </a:defRPr>
            </a:lvl2pPr>
            <a:lvl3pPr marL="514350" indent="-514350" algn="l" defTabSz="457148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AutoNum type="arabicPeriod"/>
              <a:defRPr lang="en-US" sz="2200" kern="1200" dirty="0" smtClean="0">
                <a:solidFill>
                  <a:srgbClr val="0A39E6"/>
                </a:solidFill>
                <a:latin typeface="Arial"/>
                <a:ea typeface="+mn-ea"/>
                <a:cs typeface="Arial"/>
              </a:defRPr>
            </a:lvl3pPr>
            <a:lvl4pPr marL="514350" indent="-514350" algn="l" defTabSz="457148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AutoNum type="arabicPeriod"/>
              <a:defRPr lang="en-US" sz="2200" kern="1200" dirty="0" smtClean="0">
                <a:solidFill>
                  <a:srgbClr val="0A39E6"/>
                </a:solidFill>
                <a:latin typeface="Arial"/>
                <a:ea typeface="+mn-ea"/>
                <a:cs typeface="Arial"/>
              </a:defRPr>
            </a:lvl4pPr>
            <a:lvl5pPr marL="514350" indent="-514350" algn="l" defTabSz="457148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AutoNum type="arabicPeriod"/>
              <a:defRPr lang="en-US" sz="2200" kern="1200" dirty="0">
                <a:solidFill>
                  <a:srgbClr val="0A39E6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>
                <a:latin typeface="Segoe UI" charset="0"/>
                <a:ea typeface="Segoe UI" charset="0"/>
                <a:cs typeface="Segoe UI" charset="0"/>
              </a:rPr>
              <a:t>Aquí</a:t>
            </a:r>
            <a:r>
              <a:rPr lang="en-US" dirty="0" smtClean="0">
                <a:latin typeface="Segoe UI" charset="0"/>
                <a:ea typeface="Segoe UI" charset="0"/>
                <a:cs typeface="Segoe UI" charset="0"/>
              </a:rPr>
              <a:t> </a:t>
            </a:r>
            <a:r>
              <a:rPr lang="en-US" dirty="0" err="1" smtClean="0">
                <a:latin typeface="Segoe UI" charset="0"/>
                <a:ea typeface="Segoe UI" charset="0"/>
                <a:cs typeface="Segoe UI" charset="0"/>
              </a:rPr>
              <a:t>va</a:t>
            </a:r>
            <a:r>
              <a:rPr lang="en-US" dirty="0" smtClean="0">
                <a:latin typeface="Segoe UI" charset="0"/>
                <a:ea typeface="Segoe UI" charset="0"/>
                <a:cs typeface="Segoe UI" charset="0"/>
              </a:rPr>
              <a:t> </a:t>
            </a:r>
            <a:r>
              <a:rPr lang="en-US" dirty="0" err="1" smtClean="0">
                <a:latin typeface="Segoe UI" charset="0"/>
                <a:ea typeface="Segoe UI" charset="0"/>
                <a:cs typeface="Segoe UI" charset="0"/>
              </a:rPr>
              <a:t>una</a:t>
            </a:r>
            <a:r>
              <a:rPr lang="en-US" dirty="0" smtClean="0">
                <a:latin typeface="Segoe UI" charset="0"/>
                <a:ea typeface="Segoe UI" charset="0"/>
                <a:cs typeface="Segoe UI" charset="0"/>
              </a:rPr>
              <a:t> </a:t>
            </a:r>
            <a:r>
              <a:rPr lang="en-US" dirty="0" err="1" smtClean="0">
                <a:latin typeface="Segoe UI" charset="0"/>
                <a:ea typeface="Segoe UI" charset="0"/>
                <a:cs typeface="Segoe UI" charset="0"/>
              </a:rPr>
              <a:t>lista</a:t>
            </a:r>
            <a:r>
              <a:rPr lang="en-US" dirty="0" smtClean="0">
                <a:latin typeface="Segoe UI" charset="0"/>
                <a:ea typeface="Segoe UI" charset="0"/>
                <a:cs typeface="Segoe UI" charset="0"/>
              </a:rPr>
              <a:t> </a:t>
            </a:r>
            <a:r>
              <a:rPr lang="en-US" dirty="0" err="1" smtClean="0">
                <a:latin typeface="Segoe UI" charset="0"/>
                <a:ea typeface="Segoe UI" charset="0"/>
                <a:cs typeface="Segoe UI" charset="0"/>
              </a:rPr>
              <a:t>numerada</a:t>
            </a:r>
            <a:r>
              <a:rPr lang="en-US" dirty="0" smtClean="0">
                <a:latin typeface="Segoe UI" charset="0"/>
                <a:ea typeface="Segoe UI" charset="0"/>
                <a:cs typeface="Segoe UI" charset="0"/>
              </a:rPr>
              <a:t>. </a:t>
            </a:r>
            <a:r>
              <a:rPr lang="en-US" dirty="0" err="1" smtClean="0">
                <a:latin typeface="Segoe UI" charset="0"/>
                <a:ea typeface="Segoe UI" charset="0"/>
                <a:cs typeface="Segoe UI" charset="0"/>
              </a:rPr>
              <a:t>Elemento</a:t>
            </a:r>
            <a:r>
              <a:rPr lang="en-US" dirty="0" smtClean="0">
                <a:latin typeface="Segoe UI" charset="0"/>
                <a:ea typeface="Segoe UI" charset="0"/>
                <a:cs typeface="Segoe UI" charset="0"/>
              </a:rPr>
              <a:t> </a:t>
            </a:r>
            <a:r>
              <a:rPr lang="en-US" dirty="0" err="1" smtClean="0">
                <a:latin typeface="Segoe UI" charset="0"/>
                <a:ea typeface="Segoe UI" charset="0"/>
                <a:cs typeface="Segoe UI" charset="0"/>
              </a:rPr>
              <a:t>variado</a:t>
            </a:r>
            <a:r>
              <a:rPr lang="en-US" dirty="0" smtClean="0">
                <a:latin typeface="Segoe UI" charset="0"/>
                <a:ea typeface="Segoe UI" charset="0"/>
                <a:cs typeface="Segoe UI" charset="0"/>
              </a:rPr>
              <a:t>.</a:t>
            </a:r>
          </a:p>
          <a:p>
            <a:r>
              <a:rPr lang="en-US" dirty="0" err="1" smtClean="0">
                <a:latin typeface="Segoe UI" charset="0"/>
                <a:ea typeface="Segoe UI" charset="0"/>
                <a:cs typeface="Segoe UI" charset="0"/>
              </a:rPr>
              <a:t>Aquí</a:t>
            </a:r>
            <a:r>
              <a:rPr lang="en-US" dirty="0" smtClean="0">
                <a:latin typeface="Segoe UI" charset="0"/>
                <a:ea typeface="Segoe UI" charset="0"/>
                <a:cs typeface="Segoe UI" charset="0"/>
              </a:rPr>
              <a:t> </a:t>
            </a:r>
            <a:r>
              <a:rPr lang="en-US" dirty="0" err="1" smtClean="0">
                <a:latin typeface="Segoe UI" charset="0"/>
                <a:ea typeface="Segoe UI" charset="0"/>
                <a:cs typeface="Segoe UI" charset="0"/>
              </a:rPr>
              <a:t>va</a:t>
            </a:r>
            <a:r>
              <a:rPr lang="en-US" dirty="0" smtClean="0">
                <a:latin typeface="Segoe UI" charset="0"/>
                <a:ea typeface="Segoe UI" charset="0"/>
                <a:cs typeface="Segoe UI" charset="0"/>
              </a:rPr>
              <a:t> </a:t>
            </a:r>
            <a:r>
              <a:rPr lang="en-US" dirty="0" err="1" smtClean="0">
                <a:latin typeface="Segoe UI" charset="0"/>
                <a:ea typeface="Segoe UI" charset="0"/>
                <a:cs typeface="Segoe UI" charset="0"/>
              </a:rPr>
              <a:t>una</a:t>
            </a:r>
            <a:r>
              <a:rPr lang="en-US" dirty="0" smtClean="0">
                <a:latin typeface="Segoe UI" charset="0"/>
                <a:ea typeface="Segoe UI" charset="0"/>
                <a:cs typeface="Segoe UI" charset="0"/>
              </a:rPr>
              <a:t> </a:t>
            </a:r>
            <a:r>
              <a:rPr lang="en-US" dirty="0" err="1" smtClean="0">
                <a:latin typeface="Segoe UI" charset="0"/>
                <a:ea typeface="Segoe UI" charset="0"/>
                <a:cs typeface="Segoe UI" charset="0"/>
              </a:rPr>
              <a:t>lista</a:t>
            </a:r>
            <a:r>
              <a:rPr lang="en-US" dirty="0" smtClean="0">
                <a:latin typeface="Segoe UI" charset="0"/>
                <a:ea typeface="Segoe UI" charset="0"/>
                <a:cs typeface="Segoe UI" charset="0"/>
              </a:rPr>
              <a:t> </a:t>
            </a:r>
            <a:r>
              <a:rPr lang="en-US" dirty="0" err="1" smtClean="0">
                <a:latin typeface="Segoe UI" charset="0"/>
                <a:ea typeface="Segoe UI" charset="0"/>
                <a:cs typeface="Segoe UI" charset="0"/>
              </a:rPr>
              <a:t>numerada</a:t>
            </a:r>
            <a:r>
              <a:rPr lang="en-US" dirty="0" smtClean="0">
                <a:latin typeface="Segoe UI" charset="0"/>
                <a:ea typeface="Segoe UI" charset="0"/>
                <a:cs typeface="Segoe UI" charset="0"/>
              </a:rPr>
              <a:t>. </a:t>
            </a:r>
            <a:r>
              <a:rPr lang="en-US" dirty="0" err="1" smtClean="0">
                <a:latin typeface="Segoe UI" charset="0"/>
                <a:ea typeface="Segoe UI" charset="0"/>
                <a:cs typeface="Segoe UI" charset="0"/>
              </a:rPr>
              <a:t>Elemento</a:t>
            </a:r>
            <a:r>
              <a:rPr lang="en-US" dirty="0" smtClean="0">
                <a:latin typeface="Segoe UI" charset="0"/>
                <a:ea typeface="Segoe UI" charset="0"/>
                <a:cs typeface="Segoe UI" charset="0"/>
              </a:rPr>
              <a:t> </a:t>
            </a:r>
            <a:r>
              <a:rPr lang="en-US" dirty="0" err="1">
                <a:latin typeface="Segoe UI" charset="0"/>
                <a:ea typeface="Segoe UI" charset="0"/>
                <a:cs typeface="Segoe UI" charset="0"/>
              </a:rPr>
              <a:t>variado</a:t>
            </a:r>
            <a:r>
              <a:rPr lang="en-US" dirty="0" smtClean="0">
                <a:latin typeface="Segoe UI" charset="0"/>
                <a:ea typeface="Segoe UI" charset="0"/>
                <a:cs typeface="Segoe UI" charset="0"/>
              </a:rPr>
              <a:t>.</a:t>
            </a:r>
          </a:p>
          <a:p>
            <a:r>
              <a:rPr lang="en-US" dirty="0" err="1" smtClean="0">
                <a:latin typeface="Segoe UI" charset="0"/>
                <a:ea typeface="Segoe UI" charset="0"/>
                <a:cs typeface="Segoe UI" charset="0"/>
              </a:rPr>
              <a:t>Aquí</a:t>
            </a:r>
            <a:r>
              <a:rPr lang="en-US" dirty="0" smtClean="0">
                <a:latin typeface="Segoe UI" charset="0"/>
                <a:ea typeface="Segoe UI" charset="0"/>
                <a:cs typeface="Segoe UI" charset="0"/>
              </a:rPr>
              <a:t> </a:t>
            </a:r>
            <a:r>
              <a:rPr lang="en-US" dirty="0" err="1" smtClean="0">
                <a:latin typeface="Segoe UI" charset="0"/>
                <a:ea typeface="Segoe UI" charset="0"/>
                <a:cs typeface="Segoe UI" charset="0"/>
              </a:rPr>
              <a:t>va</a:t>
            </a:r>
            <a:r>
              <a:rPr lang="en-US" dirty="0" smtClean="0">
                <a:latin typeface="Segoe UI" charset="0"/>
                <a:ea typeface="Segoe UI" charset="0"/>
                <a:cs typeface="Segoe UI" charset="0"/>
              </a:rPr>
              <a:t> </a:t>
            </a:r>
            <a:r>
              <a:rPr lang="en-US" dirty="0" err="1" smtClean="0">
                <a:latin typeface="Segoe UI" charset="0"/>
                <a:ea typeface="Segoe UI" charset="0"/>
                <a:cs typeface="Segoe UI" charset="0"/>
              </a:rPr>
              <a:t>una</a:t>
            </a:r>
            <a:r>
              <a:rPr lang="en-US" dirty="0" smtClean="0">
                <a:latin typeface="Segoe UI" charset="0"/>
                <a:ea typeface="Segoe UI" charset="0"/>
                <a:cs typeface="Segoe UI" charset="0"/>
              </a:rPr>
              <a:t> </a:t>
            </a:r>
            <a:r>
              <a:rPr lang="en-US" dirty="0" err="1" smtClean="0">
                <a:latin typeface="Segoe UI" charset="0"/>
                <a:ea typeface="Segoe UI" charset="0"/>
                <a:cs typeface="Segoe UI" charset="0"/>
              </a:rPr>
              <a:t>lista</a:t>
            </a:r>
            <a:r>
              <a:rPr lang="en-US" dirty="0" smtClean="0">
                <a:latin typeface="Segoe UI" charset="0"/>
                <a:ea typeface="Segoe UI" charset="0"/>
                <a:cs typeface="Segoe UI" charset="0"/>
              </a:rPr>
              <a:t> </a:t>
            </a:r>
            <a:r>
              <a:rPr lang="en-US" dirty="0" err="1" smtClean="0">
                <a:latin typeface="Segoe UI" charset="0"/>
                <a:ea typeface="Segoe UI" charset="0"/>
                <a:cs typeface="Segoe UI" charset="0"/>
              </a:rPr>
              <a:t>numerada</a:t>
            </a:r>
            <a:r>
              <a:rPr lang="en-US" dirty="0" smtClean="0">
                <a:latin typeface="Segoe UI" charset="0"/>
                <a:ea typeface="Segoe UI" charset="0"/>
                <a:cs typeface="Segoe UI" charset="0"/>
              </a:rPr>
              <a:t>. </a:t>
            </a:r>
            <a:r>
              <a:rPr lang="en-US" dirty="0" err="1">
                <a:latin typeface="Segoe UI" charset="0"/>
                <a:ea typeface="Segoe UI" charset="0"/>
                <a:cs typeface="Segoe UI" charset="0"/>
              </a:rPr>
              <a:t>Elemento</a:t>
            </a:r>
            <a:r>
              <a:rPr lang="en-US" dirty="0">
                <a:latin typeface="Segoe UI" charset="0"/>
                <a:ea typeface="Segoe UI" charset="0"/>
                <a:cs typeface="Segoe UI" charset="0"/>
              </a:rPr>
              <a:t> </a:t>
            </a:r>
            <a:r>
              <a:rPr lang="en-US" dirty="0" err="1">
                <a:latin typeface="Segoe UI" charset="0"/>
                <a:ea typeface="Segoe UI" charset="0"/>
                <a:cs typeface="Segoe UI" charset="0"/>
              </a:rPr>
              <a:t>variado</a:t>
            </a:r>
            <a:r>
              <a:rPr lang="en-US" dirty="0" smtClean="0">
                <a:latin typeface="Segoe UI" charset="0"/>
                <a:ea typeface="Segoe UI" charset="0"/>
                <a:cs typeface="Segoe UI" charset="0"/>
              </a:rPr>
              <a:t>.</a:t>
            </a:r>
            <a:endParaRPr lang="en-US" dirty="0">
              <a:latin typeface="Segoe UI" charset="0"/>
              <a:ea typeface="Segoe UI" charset="0"/>
              <a:cs typeface="Segoe U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42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err="1"/>
              <a:t>Aquí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un </a:t>
            </a:r>
            <a:r>
              <a:rPr lang="en-US" dirty="0" err="1"/>
              <a:t>título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6674062"/>
              </p:ext>
            </p:extLst>
          </p:nvPr>
        </p:nvGraphicFramePr>
        <p:xfrm>
          <a:off x="287336" y="1436915"/>
          <a:ext cx="8569325" cy="277882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138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38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38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38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138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313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Lorem Ipsum</a:t>
                      </a:r>
                    </a:p>
                  </a:txBody>
                  <a:tcPr anchor="ctr">
                    <a:solidFill>
                      <a:srgbClr val="ADB9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Lorem Ipsum</a:t>
                      </a:r>
                    </a:p>
                  </a:txBody>
                  <a:tcPr anchor="ctr">
                    <a:solidFill>
                      <a:srgbClr val="ADB9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Lorem Ipsum</a:t>
                      </a:r>
                    </a:p>
                  </a:txBody>
                  <a:tcPr anchor="ctr">
                    <a:solidFill>
                      <a:srgbClr val="ADB9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Lorem Ipsum</a:t>
                      </a:r>
                    </a:p>
                  </a:txBody>
                  <a:tcPr anchor="ctr">
                    <a:solidFill>
                      <a:srgbClr val="ADB9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Lorem Ipsum</a:t>
                      </a:r>
                    </a:p>
                  </a:txBody>
                  <a:tcPr anchor="ctr">
                    <a:solidFill>
                      <a:srgbClr val="ADB9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14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Lorem Ipsum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Lorem Ipsum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Lorem Ipsum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Lorem Ipsum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Lorem Ipsum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14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Lorem Ipsum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Lorem Ipsum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Lorem Ipsum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Lorem Ipsum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Lorem Ipsum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14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Lorem Ipsum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Lorem Ipsum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Lorem Ipsum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Lorem Ipsum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Lorem Ipsum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14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Lorem Ipsum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Lorem Ipsum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Lorem Ipsum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Lorem Ipsum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Lorem Ipsum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7" name="Text Placeholder 13"/>
          <p:cNvSpPr txBox="1">
            <a:spLocks/>
          </p:cNvSpPr>
          <p:nvPr/>
        </p:nvSpPr>
        <p:spPr>
          <a:xfrm>
            <a:off x="287338" y="2144522"/>
            <a:ext cx="1672091" cy="261258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514350" marR="0" indent="-514350" algn="l" defTabSz="4571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AutoNum type="arabicPeriod"/>
              <a:tabLst/>
              <a:defRPr lang="en-US" sz="18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14350" indent="-514350" algn="l" defTabSz="457148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AutoNum type="arabicPeriod"/>
              <a:defRPr lang="en-US" sz="2200" kern="1200" dirty="0" smtClean="0">
                <a:solidFill>
                  <a:srgbClr val="0A39E6"/>
                </a:solidFill>
                <a:latin typeface="Arial"/>
                <a:ea typeface="+mn-ea"/>
                <a:cs typeface="Arial"/>
              </a:defRPr>
            </a:lvl2pPr>
            <a:lvl3pPr marL="514350" indent="-514350" algn="l" defTabSz="457148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AutoNum type="arabicPeriod"/>
              <a:defRPr lang="en-US" sz="2200" kern="1200" dirty="0" smtClean="0">
                <a:solidFill>
                  <a:srgbClr val="0A39E6"/>
                </a:solidFill>
                <a:latin typeface="Arial"/>
                <a:ea typeface="+mn-ea"/>
                <a:cs typeface="Arial"/>
              </a:defRPr>
            </a:lvl3pPr>
            <a:lvl4pPr marL="514350" indent="-514350" algn="l" defTabSz="457148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AutoNum type="arabicPeriod"/>
              <a:defRPr lang="en-US" sz="2200" kern="1200" dirty="0" smtClean="0">
                <a:solidFill>
                  <a:srgbClr val="0A39E6"/>
                </a:solidFill>
                <a:latin typeface="Arial"/>
                <a:ea typeface="+mn-ea"/>
                <a:cs typeface="Arial"/>
              </a:defRPr>
            </a:lvl4pPr>
            <a:lvl5pPr marL="514350" indent="-514350" algn="l" defTabSz="457148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AutoNum type="arabicPeriod"/>
              <a:defRPr lang="en-US" sz="2200" kern="1200" dirty="0">
                <a:solidFill>
                  <a:srgbClr val="0A39E6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4164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159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214" y="555625"/>
            <a:ext cx="8569325" cy="496888"/>
          </a:xfrm>
          <a:prstGeom prst="rect">
            <a:avLst/>
          </a:prstGeom>
        </p:spPr>
        <p:txBody>
          <a:bodyPr/>
          <a:lstStyle/>
          <a:p>
            <a:r>
              <a:rPr lang="en-US" dirty="0" err="1" smtClean="0"/>
              <a:t>Aquí</a:t>
            </a:r>
            <a:r>
              <a:rPr lang="en-US" dirty="0" smtClean="0"/>
              <a:t> </a:t>
            </a:r>
            <a:r>
              <a:rPr lang="en-US" dirty="0" err="1" smtClean="0"/>
              <a:t>va</a:t>
            </a:r>
            <a:r>
              <a:rPr lang="en-US" dirty="0" smtClean="0"/>
              <a:t> un </a:t>
            </a:r>
            <a:r>
              <a:rPr lang="en-US" dirty="0" err="1" smtClean="0"/>
              <a:t>título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4004784"/>
              </p:ext>
            </p:extLst>
          </p:nvPr>
        </p:nvGraphicFramePr>
        <p:xfrm>
          <a:off x="4275116" y="1436915"/>
          <a:ext cx="4593423" cy="221740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311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11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11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313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Segoe UI" charset="0"/>
                          <a:ea typeface="Segoe UI" charset="0"/>
                          <a:cs typeface="Segoe UI" charset="0"/>
                        </a:rPr>
                        <a:t>Lorem Ipsum</a:t>
                      </a:r>
                    </a:p>
                  </a:txBody>
                  <a:tcPr anchor="ctr">
                    <a:solidFill>
                      <a:srgbClr val="ADB9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Segoe UI" charset="0"/>
                          <a:ea typeface="Segoe UI" charset="0"/>
                          <a:cs typeface="Segoe UI" charset="0"/>
                        </a:rPr>
                        <a:t>Lorem Ipsum</a:t>
                      </a:r>
                    </a:p>
                  </a:txBody>
                  <a:tcPr anchor="ctr">
                    <a:solidFill>
                      <a:srgbClr val="ADB9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Segoe UI" charset="0"/>
                          <a:ea typeface="Segoe UI" charset="0"/>
                          <a:cs typeface="Segoe UI" charset="0"/>
                        </a:rPr>
                        <a:t>Lorem Ipsum</a:t>
                      </a:r>
                    </a:p>
                  </a:txBody>
                  <a:tcPr anchor="ctr">
                    <a:solidFill>
                      <a:srgbClr val="ADB9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14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Segoe UI" charset="0"/>
                          <a:ea typeface="Segoe UI" charset="0"/>
                          <a:cs typeface="Segoe UI" charset="0"/>
                        </a:rPr>
                        <a:t>Lorem Ipsum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Segoe UI" charset="0"/>
                          <a:ea typeface="Segoe UI" charset="0"/>
                          <a:cs typeface="Segoe UI" charset="0"/>
                        </a:rPr>
                        <a:t>Lorem Ipsum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Segoe UI" charset="0"/>
                          <a:ea typeface="Segoe UI" charset="0"/>
                          <a:cs typeface="Segoe UI" charset="0"/>
                        </a:rPr>
                        <a:t>Lorem Ipsum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14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Segoe UI" charset="0"/>
                          <a:ea typeface="Segoe UI" charset="0"/>
                          <a:cs typeface="Segoe UI" charset="0"/>
                        </a:rPr>
                        <a:t>Lorem Ipsum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Segoe UI" charset="0"/>
                          <a:ea typeface="Segoe UI" charset="0"/>
                          <a:cs typeface="Segoe UI" charset="0"/>
                        </a:rPr>
                        <a:t>Lorem Ipsum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Segoe UI" charset="0"/>
                          <a:ea typeface="Segoe UI" charset="0"/>
                          <a:cs typeface="Segoe UI" charset="0"/>
                        </a:rPr>
                        <a:t>Lorem Ipsum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14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Segoe UI" charset="0"/>
                          <a:ea typeface="Segoe UI" charset="0"/>
                          <a:cs typeface="Segoe UI" charset="0"/>
                        </a:rPr>
                        <a:t>Lorem Ipsum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Segoe UI" charset="0"/>
                          <a:ea typeface="Segoe UI" charset="0"/>
                          <a:cs typeface="Segoe UI" charset="0"/>
                        </a:rPr>
                        <a:t>Lorem Ipsum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Segoe UI" charset="0"/>
                          <a:ea typeface="Segoe UI" charset="0"/>
                          <a:cs typeface="Segoe UI" charset="0"/>
                        </a:rPr>
                        <a:t>Lorem Ipsum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7" name="Text Placeholder 13"/>
          <p:cNvSpPr txBox="1">
            <a:spLocks/>
          </p:cNvSpPr>
          <p:nvPr/>
        </p:nvSpPr>
        <p:spPr>
          <a:xfrm>
            <a:off x="287338" y="2144522"/>
            <a:ext cx="1672091" cy="261258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514350" marR="0" indent="-514350" algn="l" defTabSz="4571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AutoNum type="arabicPeriod"/>
              <a:tabLst/>
              <a:defRPr lang="en-US" sz="18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14350" indent="-514350" algn="l" defTabSz="457148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AutoNum type="arabicPeriod"/>
              <a:defRPr lang="en-US" sz="2200" kern="1200" dirty="0" smtClean="0">
                <a:solidFill>
                  <a:srgbClr val="0A39E6"/>
                </a:solidFill>
                <a:latin typeface="Arial"/>
                <a:ea typeface="+mn-ea"/>
                <a:cs typeface="Arial"/>
              </a:defRPr>
            </a:lvl2pPr>
            <a:lvl3pPr marL="514350" indent="-514350" algn="l" defTabSz="457148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AutoNum type="arabicPeriod"/>
              <a:defRPr lang="en-US" sz="2200" kern="1200" dirty="0" smtClean="0">
                <a:solidFill>
                  <a:srgbClr val="0A39E6"/>
                </a:solidFill>
                <a:latin typeface="Arial"/>
                <a:ea typeface="+mn-ea"/>
                <a:cs typeface="Arial"/>
              </a:defRPr>
            </a:lvl3pPr>
            <a:lvl4pPr marL="514350" indent="-514350" algn="l" defTabSz="457148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AutoNum type="arabicPeriod"/>
              <a:defRPr lang="en-US" sz="2200" kern="1200" dirty="0" smtClean="0">
                <a:solidFill>
                  <a:srgbClr val="0A39E6"/>
                </a:solidFill>
                <a:latin typeface="Arial"/>
                <a:ea typeface="+mn-ea"/>
                <a:cs typeface="Arial"/>
              </a:defRPr>
            </a:lvl4pPr>
            <a:lvl5pPr marL="514350" indent="-514350" algn="l" defTabSz="457148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AutoNum type="arabicPeriod"/>
              <a:defRPr lang="en-US" sz="2200" kern="1200" dirty="0">
                <a:solidFill>
                  <a:srgbClr val="0A39E6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1200" dirty="0"/>
          </a:p>
        </p:txBody>
      </p:sp>
      <p:sp>
        <p:nvSpPr>
          <p:cNvPr id="6" name="Text Placeholder 13"/>
          <p:cNvSpPr txBox="1">
            <a:spLocks/>
          </p:cNvSpPr>
          <p:nvPr/>
        </p:nvSpPr>
        <p:spPr>
          <a:xfrm>
            <a:off x="287336" y="1568323"/>
            <a:ext cx="3411361" cy="212566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514350" marR="0" indent="-514350" algn="l" defTabSz="4571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/>
              <a:buAutoNum type="arabicPeriod"/>
              <a:tabLst/>
              <a:defRPr lang="en-US" sz="180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14350" indent="-514350" algn="l" defTabSz="457148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AutoNum type="arabicPeriod"/>
              <a:defRPr lang="en-US" sz="2200" kern="1200" dirty="0" smtClean="0">
                <a:solidFill>
                  <a:srgbClr val="0A39E6"/>
                </a:solidFill>
                <a:latin typeface="Arial"/>
                <a:ea typeface="+mn-ea"/>
                <a:cs typeface="Arial"/>
              </a:defRPr>
            </a:lvl2pPr>
            <a:lvl3pPr marL="514350" indent="-514350" algn="l" defTabSz="457148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AutoNum type="arabicPeriod"/>
              <a:defRPr lang="en-US" sz="2200" kern="1200" dirty="0" smtClean="0">
                <a:solidFill>
                  <a:srgbClr val="0A39E6"/>
                </a:solidFill>
                <a:latin typeface="Arial"/>
                <a:ea typeface="+mn-ea"/>
                <a:cs typeface="Arial"/>
              </a:defRPr>
            </a:lvl3pPr>
            <a:lvl4pPr marL="514350" indent="-514350" algn="l" defTabSz="457148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AutoNum type="arabicPeriod"/>
              <a:defRPr lang="en-US" sz="2200" kern="1200" dirty="0" smtClean="0">
                <a:solidFill>
                  <a:srgbClr val="0A39E6"/>
                </a:solidFill>
                <a:latin typeface="Arial"/>
                <a:ea typeface="+mn-ea"/>
                <a:cs typeface="Arial"/>
              </a:defRPr>
            </a:lvl4pPr>
            <a:lvl5pPr marL="514350" indent="-514350" algn="l" defTabSz="457148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AutoNum type="arabicPeriod"/>
              <a:defRPr lang="en-US" sz="2200" kern="1200" dirty="0">
                <a:solidFill>
                  <a:srgbClr val="0A39E6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>
                <a:latin typeface="Segoe UI" charset="0"/>
                <a:ea typeface="Segoe UI" charset="0"/>
                <a:cs typeface="Segoe UI" charset="0"/>
              </a:rPr>
              <a:t>Aquí</a:t>
            </a:r>
            <a:r>
              <a:rPr lang="en-US" dirty="0" smtClean="0">
                <a:latin typeface="Segoe UI" charset="0"/>
                <a:ea typeface="Segoe UI" charset="0"/>
                <a:cs typeface="Segoe UI" charset="0"/>
              </a:rPr>
              <a:t> </a:t>
            </a:r>
            <a:r>
              <a:rPr lang="en-US" dirty="0" err="1" smtClean="0">
                <a:latin typeface="Segoe UI" charset="0"/>
                <a:ea typeface="Segoe UI" charset="0"/>
                <a:cs typeface="Segoe UI" charset="0"/>
              </a:rPr>
              <a:t>va</a:t>
            </a:r>
            <a:r>
              <a:rPr lang="en-US" dirty="0" smtClean="0">
                <a:latin typeface="Segoe UI" charset="0"/>
                <a:ea typeface="Segoe UI" charset="0"/>
                <a:cs typeface="Segoe UI" charset="0"/>
              </a:rPr>
              <a:t> </a:t>
            </a:r>
            <a:r>
              <a:rPr lang="en-US" dirty="0" err="1" smtClean="0">
                <a:latin typeface="Segoe UI" charset="0"/>
                <a:ea typeface="Segoe UI" charset="0"/>
                <a:cs typeface="Segoe UI" charset="0"/>
              </a:rPr>
              <a:t>una</a:t>
            </a:r>
            <a:r>
              <a:rPr lang="en-US" dirty="0" smtClean="0">
                <a:latin typeface="Segoe UI" charset="0"/>
                <a:ea typeface="Segoe UI" charset="0"/>
                <a:cs typeface="Segoe UI" charset="0"/>
              </a:rPr>
              <a:t> </a:t>
            </a:r>
            <a:r>
              <a:rPr lang="en-US" dirty="0" err="1" smtClean="0">
                <a:latin typeface="Segoe UI" charset="0"/>
                <a:ea typeface="Segoe UI" charset="0"/>
                <a:cs typeface="Segoe UI" charset="0"/>
              </a:rPr>
              <a:t>lista</a:t>
            </a:r>
            <a:r>
              <a:rPr lang="en-US" dirty="0" smtClean="0">
                <a:latin typeface="Segoe UI" charset="0"/>
                <a:ea typeface="Segoe UI" charset="0"/>
                <a:cs typeface="Segoe UI" charset="0"/>
              </a:rPr>
              <a:t> </a:t>
            </a:r>
            <a:r>
              <a:rPr lang="en-US" dirty="0" err="1" smtClean="0">
                <a:latin typeface="Segoe UI" charset="0"/>
                <a:ea typeface="Segoe UI" charset="0"/>
                <a:cs typeface="Segoe UI" charset="0"/>
              </a:rPr>
              <a:t>numerada</a:t>
            </a:r>
            <a:r>
              <a:rPr lang="en-US" dirty="0" smtClean="0">
                <a:latin typeface="Segoe UI" charset="0"/>
                <a:ea typeface="Segoe UI" charset="0"/>
                <a:cs typeface="Segoe UI" charset="0"/>
              </a:rPr>
              <a:t>. </a:t>
            </a:r>
            <a:r>
              <a:rPr lang="en-US" dirty="0" err="1" smtClean="0">
                <a:latin typeface="Segoe UI" charset="0"/>
                <a:ea typeface="Segoe UI" charset="0"/>
                <a:cs typeface="Segoe UI" charset="0"/>
              </a:rPr>
              <a:t>Elemento</a:t>
            </a:r>
            <a:r>
              <a:rPr lang="en-US" dirty="0" smtClean="0">
                <a:latin typeface="Segoe UI" charset="0"/>
                <a:ea typeface="Segoe UI" charset="0"/>
                <a:cs typeface="Segoe UI" charset="0"/>
              </a:rPr>
              <a:t> </a:t>
            </a:r>
            <a:r>
              <a:rPr lang="en-US" dirty="0" err="1" smtClean="0">
                <a:latin typeface="Segoe UI" charset="0"/>
                <a:ea typeface="Segoe UI" charset="0"/>
                <a:cs typeface="Segoe UI" charset="0"/>
              </a:rPr>
              <a:t>variado</a:t>
            </a:r>
            <a:r>
              <a:rPr lang="en-US" dirty="0" smtClean="0">
                <a:latin typeface="Segoe UI" charset="0"/>
                <a:ea typeface="Segoe UI" charset="0"/>
                <a:cs typeface="Segoe UI" charset="0"/>
              </a:rPr>
              <a:t>.</a:t>
            </a:r>
          </a:p>
          <a:p>
            <a:r>
              <a:rPr lang="en-US" dirty="0" err="1" smtClean="0">
                <a:latin typeface="Segoe UI" charset="0"/>
                <a:ea typeface="Segoe UI" charset="0"/>
                <a:cs typeface="Segoe UI" charset="0"/>
              </a:rPr>
              <a:t>Aquí</a:t>
            </a:r>
            <a:r>
              <a:rPr lang="en-US" dirty="0" smtClean="0">
                <a:latin typeface="Segoe UI" charset="0"/>
                <a:ea typeface="Segoe UI" charset="0"/>
                <a:cs typeface="Segoe UI" charset="0"/>
              </a:rPr>
              <a:t> </a:t>
            </a:r>
            <a:r>
              <a:rPr lang="en-US" dirty="0" err="1" smtClean="0">
                <a:latin typeface="Segoe UI" charset="0"/>
                <a:ea typeface="Segoe UI" charset="0"/>
                <a:cs typeface="Segoe UI" charset="0"/>
              </a:rPr>
              <a:t>va</a:t>
            </a:r>
            <a:r>
              <a:rPr lang="en-US" dirty="0" smtClean="0">
                <a:latin typeface="Segoe UI" charset="0"/>
                <a:ea typeface="Segoe UI" charset="0"/>
                <a:cs typeface="Segoe UI" charset="0"/>
              </a:rPr>
              <a:t> </a:t>
            </a:r>
            <a:r>
              <a:rPr lang="en-US" dirty="0" err="1" smtClean="0">
                <a:latin typeface="Segoe UI" charset="0"/>
                <a:ea typeface="Segoe UI" charset="0"/>
                <a:cs typeface="Segoe UI" charset="0"/>
              </a:rPr>
              <a:t>una</a:t>
            </a:r>
            <a:r>
              <a:rPr lang="en-US" dirty="0" smtClean="0">
                <a:latin typeface="Segoe UI" charset="0"/>
                <a:ea typeface="Segoe UI" charset="0"/>
                <a:cs typeface="Segoe UI" charset="0"/>
              </a:rPr>
              <a:t> </a:t>
            </a:r>
            <a:r>
              <a:rPr lang="en-US" dirty="0" err="1" smtClean="0">
                <a:latin typeface="Segoe UI" charset="0"/>
                <a:ea typeface="Segoe UI" charset="0"/>
                <a:cs typeface="Segoe UI" charset="0"/>
              </a:rPr>
              <a:t>lista</a:t>
            </a:r>
            <a:r>
              <a:rPr lang="en-US" dirty="0" smtClean="0">
                <a:latin typeface="Segoe UI" charset="0"/>
                <a:ea typeface="Segoe UI" charset="0"/>
                <a:cs typeface="Segoe UI" charset="0"/>
              </a:rPr>
              <a:t> </a:t>
            </a:r>
            <a:r>
              <a:rPr lang="en-US" dirty="0" err="1" smtClean="0">
                <a:latin typeface="Segoe UI" charset="0"/>
                <a:ea typeface="Segoe UI" charset="0"/>
                <a:cs typeface="Segoe UI" charset="0"/>
              </a:rPr>
              <a:t>numerada</a:t>
            </a:r>
            <a:r>
              <a:rPr lang="en-US" dirty="0" smtClean="0">
                <a:latin typeface="Segoe UI" charset="0"/>
                <a:ea typeface="Segoe UI" charset="0"/>
                <a:cs typeface="Segoe UI" charset="0"/>
              </a:rPr>
              <a:t>. </a:t>
            </a:r>
            <a:r>
              <a:rPr lang="en-US" dirty="0" err="1" smtClean="0">
                <a:latin typeface="Segoe UI" charset="0"/>
                <a:ea typeface="Segoe UI" charset="0"/>
                <a:cs typeface="Segoe UI" charset="0"/>
              </a:rPr>
              <a:t>Elemento</a:t>
            </a:r>
            <a:r>
              <a:rPr lang="en-US" dirty="0" smtClean="0">
                <a:latin typeface="Segoe UI" charset="0"/>
                <a:ea typeface="Segoe UI" charset="0"/>
                <a:cs typeface="Segoe UI" charset="0"/>
              </a:rPr>
              <a:t> </a:t>
            </a:r>
            <a:r>
              <a:rPr lang="en-US" dirty="0" err="1">
                <a:latin typeface="Segoe UI" charset="0"/>
                <a:ea typeface="Segoe UI" charset="0"/>
                <a:cs typeface="Segoe UI" charset="0"/>
              </a:rPr>
              <a:t>variado</a:t>
            </a:r>
            <a:r>
              <a:rPr lang="en-US" dirty="0" smtClean="0">
                <a:latin typeface="Segoe UI" charset="0"/>
                <a:ea typeface="Segoe UI" charset="0"/>
                <a:cs typeface="Segoe UI" charset="0"/>
              </a:rPr>
              <a:t>.</a:t>
            </a:r>
          </a:p>
          <a:p>
            <a:r>
              <a:rPr lang="en-US" dirty="0" err="1" smtClean="0">
                <a:latin typeface="Segoe UI" charset="0"/>
                <a:ea typeface="Segoe UI" charset="0"/>
                <a:cs typeface="Segoe UI" charset="0"/>
              </a:rPr>
              <a:t>Aquí</a:t>
            </a:r>
            <a:r>
              <a:rPr lang="en-US" dirty="0" smtClean="0">
                <a:latin typeface="Segoe UI" charset="0"/>
                <a:ea typeface="Segoe UI" charset="0"/>
                <a:cs typeface="Segoe UI" charset="0"/>
              </a:rPr>
              <a:t> </a:t>
            </a:r>
            <a:r>
              <a:rPr lang="en-US" dirty="0" err="1" smtClean="0">
                <a:latin typeface="Segoe UI" charset="0"/>
                <a:ea typeface="Segoe UI" charset="0"/>
                <a:cs typeface="Segoe UI" charset="0"/>
              </a:rPr>
              <a:t>va</a:t>
            </a:r>
            <a:r>
              <a:rPr lang="en-US" dirty="0" smtClean="0">
                <a:latin typeface="Segoe UI" charset="0"/>
                <a:ea typeface="Segoe UI" charset="0"/>
                <a:cs typeface="Segoe UI" charset="0"/>
              </a:rPr>
              <a:t> </a:t>
            </a:r>
            <a:r>
              <a:rPr lang="en-US" dirty="0" err="1" smtClean="0">
                <a:latin typeface="Segoe UI" charset="0"/>
                <a:ea typeface="Segoe UI" charset="0"/>
                <a:cs typeface="Segoe UI" charset="0"/>
              </a:rPr>
              <a:t>una</a:t>
            </a:r>
            <a:r>
              <a:rPr lang="en-US" dirty="0" smtClean="0">
                <a:latin typeface="Segoe UI" charset="0"/>
                <a:ea typeface="Segoe UI" charset="0"/>
                <a:cs typeface="Segoe UI" charset="0"/>
              </a:rPr>
              <a:t> </a:t>
            </a:r>
            <a:r>
              <a:rPr lang="en-US" dirty="0" err="1" smtClean="0">
                <a:latin typeface="Segoe UI" charset="0"/>
                <a:ea typeface="Segoe UI" charset="0"/>
                <a:cs typeface="Segoe UI" charset="0"/>
              </a:rPr>
              <a:t>lista</a:t>
            </a:r>
            <a:r>
              <a:rPr lang="en-US" dirty="0" smtClean="0">
                <a:latin typeface="Segoe UI" charset="0"/>
                <a:ea typeface="Segoe UI" charset="0"/>
                <a:cs typeface="Segoe UI" charset="0"/>
              </a:rPr>
              <a:t> </a:t>
            </a:r>
            <a:r>
              <a:rPr lang="en-US" dirty="0" err="1" smtClean="0">
                <a:latin typeface="Segoe UI" charset="0"/>
                <a:ea typeface="Segoe UI" charset="0"/>
                <a:cs typeface="Segoe UI" charset="0"/>
              </a:rPr>
              <a:t>numerada</a:t>
            </a:r>
            <a:r>
              <a:rPr lang="en-US" dirty="0" smtClean="0">
                <a:latin typeface="Segoe UI" charset="0"/>
                <a:ea typeface="Segoe UI" charset="0"/>
                <a:cs typeface="Segoe UI" charset="0"/>
              </a:rPr>
              <a:t>. </a:t>
            </a:r>
            <a:r>
              <a:rPr lang="en-US" dirty="0" err="1">
                <a:latin typeface="Segoe UI" charset="0"/>
                <a:ea typeface="Segoe UI" charset="0"/>
                <a:cs typeface="Segoe UI" charset="0"/>
              </a:rPr>
              <a:t>Elemento</a:t>
            </a:r>
            <a:r>
              <a:rPr lang="en-US" dirty="0">
                <a:latin typeface="Segoe UI" charset="0"/>
                <a:ea typeface="Segoe UI" charset="0"/>
                <a:cs typeface="Segoe UI" charset="0"/>
              </a:rPr>
              <a:t> </a:t>
            </a:r>
            <a:r>
              <a:rPr lang="en-US" dirty="0" err="1">
                <a:latin typeface="Segoe UI" charset="0"/>
                <a:ea typeface="Segoe UI" charset="0"/>
                <a:cs typeface="Segoe UI" charset="0"/>
              </a:rPr>
              <a:t>variado</a:t>
            </a:r>
            <a:r>
              <a:rPr lang="en-US" dirty="0" smtClean="0">
                <a:latin typeface="Segoe UI" charset="0"/>
                <a:ea typeface="Segoe UI" charset="0"/>
                <a:cs typeface="Segoe UI" charset="0"/>
              </a:rPr>
              <a:t>.</a:t>
            </a:r>
            <a:endParaRPr lang="en-US" dirty="0">
              <a:latin typeface="Segoe UI" charset="0"/>
              <a:ea typeface="Segoe UI" charset="0"/>
              <a:cs typeface="Segoe U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12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148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876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882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87338" y="3526175"/>
            <a:ext cx="5928527" cy="10550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500" b="1" baseline="0">
                <a:solidFill>
                  <a:schemeClr val="tx1"/>
                </a:solidFill>
                <a:latin typeface="Eurostile" charset="0"/>
                <a:ea typeface="Eurostile" charset="0"/>
                <a:cs typeface="Eurostile" charset="0"/>
              </a:defRPr>
            </a:lvl1pPr>
          </a:lstStyle>
          <a:p>
            <a:pPr lvl="0"/>
            <a:r>
              <a:rPr lang="en-US" dirty="0" smtClean="0"/>
              <a:t>AQUÍ VA UN TÍTULO DE UNA, DOS O TRES LÍNEAS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87338" y="4578384"/>
            <a:ext cx="5928527" cy="33794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 baseline="0">
                <a:solidFill>
                  <a:schemeClr val="tx1"/>
                </a:solidFill>
                <a:latin typeface="Eurostile" charset="0"/>
                <a:ea typeface="Eurostile" charset="0"/>
                <a:cs typeface="Eurostile" charset="0"/>
              </a:defRPr>
            </a:lvl1pPr>
          </a:lstStyle>
          <a:p>
            <a:pPr lvl="0"/>
            <a:r>
              <a:rPr lang="en-US" dirty="0" smtClean="0"/>
              <a:t>AQUÍ VA UN SUBTÍTULO DE UNA LÍNEA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08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87338" y="3526175"/>
            <a:ext cx="5928527" cy="10550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500" b="1" baseline="0">
                <a:solidFill>
                  <a:schemeClr val="tx1"/>
                </a:solidFill>
                <a:latin typeface="Eurostile" charset="0"/>
                <a:ea typeface="Eurostile" charset="0"/>
                <a:cs typeface="Eurostile" charset="0"/>
              </a:defRPr>
            </a:lvl1pPr>
          </a:lstStyle>
          <a:p>
            <a:pPr lvl="0"/>
            <a:r>
              <a:rPr lang="en-US" dirty="0" smtClean="0"/>
              <a:t>AQUÍ VA UN TÍTULO DE UNA, DOS O TRES LÍNEAS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87338" y="4578384"/>
            <a:ext cx="5928527" cy="33794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 baseline="0">
                <a:solidFill>
                  <a:schemeClr val="tx1"/>
                </a:solidFill>
                <a:latin typeface="Eurostile" charset="0"/>
                <a:ea typeface="Eurostile" charset="0"/>
                <a:cs typeface="Eurostile" charset="0"/>
              </a:defRPr>
            </a:lvl1pPr>
          </a:lstStyle>
          <a:p>
            <a:pPr lvl="0"/>
            <a:r>
              <a:rPr lang="en-US" dirty="0" smtClean="0"/>
              <a:t>AQUÍ VA UN SUBTÍTULO DE UNA LÍNEA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67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87338" y="3526175"/>
            <a:ext cx="5928527" cy="10550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500" b="1" baseline="0">
                <a:solidFill>
                  <a:schemeClr val="tx1"/>
                </a:solidFill>
                <a:latin typeface="Eurostile" charset="0"/>
                <a:ea typeface="Eurostile" charset="0"/>
                <a:cs typeface="Eurostile" charset="0"/>
              </a:defRPr>
            </a:lvl1pPr>
          </a:lstStyle>
          <a:p>
            <a:pPr lvl="0"/>
            <a:r>
              <a:rPr lang="en-US" dirty="0" smtClean="0"/>
              <a:t>AQUÍ VA UN TÍTULO DE UNA, DOS O TRES LÍNEAS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87338" y="4578384"/>
            <a:ext cx="5928527" cy="33794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 baseline="0">
                <a:solidFill>
                  <a:schemeClr val="tx1"/>
                </a:solidFill>
                <a:latin typeface="Eurostile" charset="0"/>
                <a:ea typeface="Eurostile" charset="0"/>
                <a:cs typeface="Eurostile" charset="0"/>
              </a:defRPr>
            </a:lvl1pPr>
          </a:lstStyle>
          <a:p>
            <a:pPr lvl="0"/>
            <a:r>
              <a:rPr lang="en-US" dirty="0" smtClean="0"/>
              <a:t>AQUÍ VA UN SUBTÍTULO DE UNA LÍNEA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07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87338" y="3526175"/>
            <a:ext cx="5928527" cy="10550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500" b="1" baseline="0">
                <a:solidFill>
                  <a:schemeClr val="tx1"/>
                </a:solidFill>
                <a:latin typeface="Eurostile" charset="0"/>
                <a:ea typeface="Eurostile" charset="0"/>
                <a:cs typeface="Eurostile" charset="0"/>
              </a:defRPr>
            </a:lvl1pPr>
          </a:lstStyle>
          <a:p>
            <a:pPr lvl="0"/>
            <a:r>
              <a:rPr lang="en-US" dirty="0" smtClean="0"/>
              <a:t>AQUÍ VA UN TÍTULO DE UNA, DOS O TRES LÍNEAS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87338" y="4578384"/>
            <a:ext cx="5928527" cy="33794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 baseline="0">
                <a:solidFill>
                  <a:schemeClr val="tx1"/>
                </a:solidFill>
                <a:latin typeface="Eurostile" charset="0"/>
                <a:ea typeface="Eurostile" charset="0"/>
                <a:cs typeface="Eurostile" charset="0"/>
              </a:defRPr>
            </a:lvl1pPr>
          </a:lstStyle>
          <a:p>
            <a:pPr lvl="0"/>
            <a:r>
              <a:rPr lang="en-US" dirty="0" smtClean="0"/>
              <a:t>AQUÍ VA UN SUBTÍTULO DE UNA LÍNEA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26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87338" y="3526175"/>
            <a:ext cx="5928527" cy="10550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500" b="1" baseline="0">
                <a:solidFill>
                  <a:schemeClr val="tx1"/>
                </a:solidFill>
                <a:latin typeface="Eurostile" charset="0"/>
                <a:ea typeface="Eurostile" charset="0"/>
                <a:cs typeface="Eurostile" charset="0"/>
              </a:defRPr>
            </a:lvl1pPr>
          </a:lstStyle>
          <a:p>
            <a:pPr lvl="0"/>
            <a:r>
              <a:rPr lang="en-US" dirty="0" smtClean="0"/>
              <a:t>AQUÍ VA UN TÍTULO DE UNA, DOS O TRES LÍNEAS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87338" y="4578384"/>
            <a:ext cx="5928527" cy="33794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 baseline="0">
                <a:solidFill>
                  <a:schemeClr val="tx1"/>
                </a:solidFill>
                <a:latin typeface="Eurostile" charset="0"/>
                <a:ea typeface="Eurostile" charset="0"/>
                <a:cs typeface="Eurostile" charset="0"/>
              </a:defRPr>
            </a:lvl1pPr>
          </a:lstStyle>
          <a:p>
            <a:pPr lvl="0"/>
            <a:r>
              <a:rPr lang="en-US" dirty="0" smtClean="0"/>
              <a:t>AQUÍ VA UN SUBTÍTULO DE UNA LÍNEA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95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NAT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795</TotalTime>
  <Words>428</Words>
  <Application>Microsoft Office PowerPoint</Application>
  <PresentationFormat>Presentación en pantalla (16:9)</PresentationFormat>
  <Paragraphs>107</Paragraphs>
  <Slides>21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7" baseType="lpstr">
      <vt:lpstr>.AppleSystemUIFont</vt:lpstr>
      <vt:lpstr>Arial</vt:lpstr>
      <vt:lpstr>Calibri</vt:lpstr>
      <vt:lpstr>Eurostile</vt:lpstr>
      <vt:lpstr>Segoe UI</vt:lpstr>
      <vt:lpstr>SENATI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Aquí va un título</vt:lpstr>
      <vt:lpstr>Aquí va un título</vt:lpstr>
      <vt:lpstr>Aquí va un título</vt:lpstr>
      <vt:lpstr>Aquí va un título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SENATI</dc:creator>
  <cp:lastModifiedBy>Willy Zamudio</cp:lastModifiedBy>
  <cp:revision>97</cp:revision>
  <dcterms:created xsi:type="dcterms:W3CDTF">2017-10-02T17:49:11Z</dcterms:created>
  <dcterms:modified xsi:type="dcterms:W3CDTF">2018-05-22T21:33:10Z</dcterms:modified>
</cp:coreProperties>
</file>