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9" r:id="rId2"/>
  </p:sldIdLst>
  <p:sldSz cx="3960813" cy="1620838"/>
  <p:notesSz cx="9144000" cy="6858000"/>
  <p:defaultTextStyle>
    <a:defPPr>
      <a:defRPr lang="es-PE"/>
    </a:defPPr>
    <a:lvl1pPr marL="0" algn="l" defTabSz="329092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164546" algn="l" defTabSz="329092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329092" algn="l" defTabSz="329092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493638" algn="l" defTabSz="329092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658184" algn="l" defTabSz="329092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822729" algn="l" defTabSz="329092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987276" algn="l" defTabSz="329092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151821" algn="l" defTabSz="329092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1316367" algn="l" defTabSz="329092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1">
          <p15:clr>
            <a:srgbClr val="A4A3A4"/>
          </p15:clr>
        </p15:guide>
        <p15:guide id="2" pos="12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A49"/>
    <a:srgbClr val="0041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3" autoAdjust="0"/>
    <p:restoredTop sz="94451" autoAdjust="0"/>
  </p:normalViewPr>
  <p:slideViewPr>
    <p:cSldViewPr showGuides="1">
      <p:cViewPr>
        <p:scale>
          <a:sx n="196" d="100"/>
          <a:sy n="196" d="100"/>
        </p:scale>
        <p:origin x="1896" y="936"/>
      </p:cViewPr>
      <p:guideLst>
        <p:guide orient="horz" pos="511"/>
        <p:guide pos="12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26" d="100"/>
          <a:sy n="126" d="100"/>
        </p:scale>
        <p:origin x="-1998" y="-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8EB29-27BE-4EF5-942B-6DD8CB6080E9}" type="datetimeFigureOut">
              <a:rPr lang="es-PE" smtClean="0"/>
              <a:t>8/11/2021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7C1A8-FBBA-441A-861E-90F3F00E00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33958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730" y="162347"/>
            <a:ext cx="1444129" cy="327731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406" y="1450097"/>
            <a:ext cx="1008112" cy="116233"/>
          </a:xfrm>
          <a:prstGeom prst="rect">
            <a:avLst/>
          </a:prstGeom>
        </p:spPr>
      </p:pic>
      <p:pic>
        <p:nvPicPr>
          <p:cNvPr id="4" name="6 Imagen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24" y="1234879"/>
            <a:ext cx="999832" cy="30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47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98045" y="64921"/>
            <a:ext cx="3564733" cy="270139"/>
          </a:xfrm>
          <a:prstGeom prst="rect">
            <a:avLst/>
          </a:prstGeom>
        </p:spPr>
        <p:txBody>
          <a:bodyPr vert="horz" lIns="32909" tIns="16454" rIns="32909" bIns="16454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98045" y="378196"/>
            <a:ext cx="3564733" cy="1069678"/>
          </a:xfrm>
          <a:prstGeom prst="rect">
            <a:avLst/>
          </a:prstGeom>
        </p:spPr>
        <p:txBody>
          <a:bodyPr vert="horz" lIns="32909" tIns="16454" rIns="32909" bIns="16454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98045" y="1502288"/>
            <a:ext cx="924189" cy="86295"/>
          </a:xfrm>
          <a:prstGeom prst="rect">
            <a:avLst/>
          </a:prstGeom>
        </p:spPr>
        <p:txBody>
          <a:bodyPr vert="horz" lIns="32909" tIns="16454" rIns="32909" bIns="16454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96F56-0D0C-4A0B-9841-9B23E895C4CB}" type="datetimeFigureOut">
              <a:rPr lang="es-PE" smtClean="0"/>
              <a:t>8/11/2021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353283" y="1502288"/>
            <a:ext cx="1254258" cy="86295"/>
          </a:xfrm>
          <a:prstGeom prst="rect">
            <a:avLst/>
          </a:prstGeom>
        </p:spPr>
        <p:txBody>
          <a:bodyPr vert="horz" lIns="32909" tIns="16454" rIns="32909" bIns="16454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838588" y="1502288"/>
            <a:ext cx="924189" cy="86295"/>
          </a:xfrm>
          <a:prstGeom prst="rect">
            <a:avLst/>
          </a:prstGeom>
        </p:spPr>
        <p:txBody>
          <a:bodyPr vert="horz" lIns="32909" tIns="16454" rIns="32909" bIns="16454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3AA30-EFBA-4801-A2E3-55FF2253EFF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6408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329092" rtl="0" eaLnBrk="1" latinLnBrk="0" hangingPunct="1">
        <a:spcBef>
          <a:spcPct val="0"/>
        </a:spcBef>
        <a:buNone/>
        <a:defRPr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3409" indent="-123409" algn="l" defTabSz="329092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67387" indent="-102842" algn="l" defTabSz="329092" rtl="0" eaLnBrk="1" latinLnBrk="0" hangingPunct="1">
        <a:spcBef>
          <a:spcPct val="2000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11365" indent="-82273" algn="l" defTabSz="329092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75911" indent="-82273" algn="l" defTabSz="329092" rtl="0" eaLnBrk="1" latinLnBrk="0" hangingPunct="1">
        <a:spcBef>
          <a:spcPct val="20000"/>
        </a:spcBef>
        <a:buFont typeface="Arial" panose="020B0604020202020204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40456" indent="-82273" algn="l" defTabSz="329092" rtl="0" eaLnBrk="1" latinLnBrk="0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905003" indent="-82273" algn="l" defTabSz="329092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549" indent="-82273" algn="l" defTabSz="329092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34094" indent="-82273" algn="l" defTabSz="329092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640" indent="-82273" algn="l" defTabSz="329092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329092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4546" algn="l" defTabSz="329092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29092" algn="l" defTabSz="329092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493638" algn="l" defTabSz="329092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58184" algn="l" defTabSz="329092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22729" algn="l" defTabSz="329092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987276" algn="l" defTabSz="329092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51821" algn="l" defTabSz="329092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16367" algn="l" defTabSz="329092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982455" y="90339"/>
            <a:ext cx="1899116" cy="79208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12189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000" b="1" dirty="0" smtClean="0">
                <a:solidFill>
                  <a:srgbClr val="0A4CE7"/>
                </a:solidFill>
                <a:latin typeface="Segoe UI" charset="0"/>
                <a:ea typeface="Segoe UI" charset="0"/>
                <a:cs typeface="Segoe UI" charset="0"/>
              </a:rPr>
              <a:t>Javier Mendoza Castro</a:t>
            </a:r>
            <a:r>
              <a:rPr lang="en-US" sz="900" dirty="0">
                <a:solidFill>
                  <a:srgbClr val="0A4CE7"/>
                </a:solidFill>
                <a:latin typeface="Segoe UI" charset="0"/>
                <a:ea typeface="Segoe UI" charset="0"/>
                <a:cs typeface="Segoe UI" charset="0"/>
              </a:rPr>
              <a:t/>
            </a:r>
            <a:br>
              <a:rPr lang="en-US" sz="900" dirty="0">
                <a:solidFill>
                  <a:srgbClr val="0A4CE7"/>
                </a:solidFill>
                <a:latin typeface="Segoe UI" charset="0"/>
                <a:ea typeface="Segoe UI" charset="0"/>
                <a:cs typeface="Segoe UI" charset="0"/>
              </a:rPr>
            </a:br>
            <a:r>
              <a:rPr lang="en-US" sz="850" dirty="0">
                <a:solidFill>
                  <a:srgbClr val="0A4CE7"/>
                </a:solidFill>
                <a:latin typeface="Segoe UI" charset="0"/>
                <a:ea typeface="Segoe UI" charset="0"/>
                <a:cs typeface="Segoe UI" charset="0"/>
              </a:rPr>
              <a:t>Jefe </a:t>
            </a:r>
          </a:p>
          <a:p>
            <a:pPr>
              <a:lnSpc>
                <a:spcPct val="100000"/>
              </a:lnSpc>
            </a:pPr>
            <a:r>
              <a:rPr lang="en-US" sz="850" dirty="0" err="1" smtClean="0">
                <a:solidFill>
                  <a:srgbClr val="0A4CE7"/>
                </a:solidFill>
                <a:latin typeface="Segoe UI" charset="0"/>
                <a:ea typeface="Segoe UI" charset="0"/>
                <a:cs typeface="Segoe UI" charset="0"/>
              </a:rPr>
              <a:t>Gerencia</a:t>
            </a:r>
            <a:r>
              <a:rPr lang="en-US" sz="850" dirty="0" smtClean="0">
                <a:solidFill>
                  <a:srgbClr val="0A4CE7"/>
                </a:solidFill>
                <a:latin typeface="Segoe UI" charset="0"/>
                <a:ea typeface="Segoe UI" charset="0"/>
                <a:cs typeface="Segoe UI" charset="0"/>
              </a:rPr>
              <a:t> </a:t>
            </a:r>
            <a:r>
              <a:rPr lang="en-US" sz="850" dirty="0">
                <a:solidFill>
                  <a:srgbClr val="0A4CE7"/>
                </a:solidFill>
                <a:latin typeface="Segoe UI" charset="0"/>
                <a:ea typeface="Segoe UI" charset="0"/>
                <a:cs typeface="Segoe UI" charset="0"/>
              </a:rPr>
              <a:t>de Marketing y </a:t>
            </a:r>
            <a:r>
              <a:rPr lang="en-US" sz="850" dirty="0" err="1" smtClean="0">
                <a:solidFill>
                  <a:srgbClr val="0A4CE7"/>
                </a:solidFill>
                <a:latin typeface="Segoe UI" charset="0"/>
                <a:ea typeface="Segoe UI" charset="0"/>
                <a:cs typeface="Segoe UI" charset="0"/>
              </a:rPr>
              <a:t>Gestión</a:t>
            </a:r>
            <a:r>
              <a:rPr lang="en-US" sz="850" dirty="0" smtClean="0">
                <a:solidFill>
                  <a:srgbClr val="0A4CE7"/>
                </a:solidFill>
                <a:latin typeface="Segoe UI" charset="0"/>
                <a:ea typeface="Segoe UI" charset="0"/>
                <a:cs typeface="Segoe UI" charset="0"/>
              </a:rPr>
              <a:t> </a:t>
            </a:r>
            <a:r>
              <a:rPr lang="en-US" sz="850" dirty="0" err="1" smtClean="0">
                <a:solidFill>
                  <a:srgbClr val="0A4CE7"/>
                </a:solidFill>
                <a:latin typeface="Segoe UI" charset="0"/>
                <a:ea typeface="Segoe UI" charset="0"/>
                <a:cs typeface="Segoe UI" charset="0"/>
              </a:rPr>
              <a:t>Comercial</a:t>
            </a:r>
            <a:endParaRPr lang="en-US" sz="850" dirty="0" smtClean="0">
              <a:solidFill>
                <a:srgbClr val="0A4CE7"/>
              </a:solidFill>
              <a:latin typeface="Segoe UI" charset="0"/>
              <a:ea typeface="Segoe UI" charset="0"/>
              <a:cs typeface="Segoe UI" charset="0"/>
            </a:endParaRPr>
          </a:p>
          <a:p>
            <a:pPr>
              <a:lnSpc>
                <a:spcPct val="100000"/>
              </a:lnSpc>
            </a:pPr>
            <a:r>
              <a:rPr lang="es-ES" sz="850" dirty="0" smtClean="0">
                <a:solidFill>
                  <a:srgbClr val="0A4CE7"/>
                </a:solidFill>
                <a:latin typeface="Segoe UI" charset="0"/>
                <a:ea typeface="Segoe UI" charset="0"/>
                <a:cs typeface="Segoe UI" charset="0"/>
              </a:rPr>
              <a:t>Dirección Nacional</a:t>
            </a:r>
          </a:p>
          <a:p>
            <a:pPr>
              <a:lnSpc>
                <a:spcPct val="100000"/>
              </a:lnSpc>
            </a:pPr>
            <a:r>
              <a:rPr lang="es-ES" sz="850" dirty="0" smtClean="0">
                <a:solidFill>
                  <a:srgbClr val="0A4CE7"/>
                </a:solidFill>
                <a:latin typeface="Segoe UI" charset="0"/>
                <a:ea typeface="Segoe UI" charset="0"/>
                <a:cs typeface="Segoe UI" charset="0"/>
              </a:rPr>
              <a:t>Cel.999999999</a:t>
            </a:r>
          </a:p>
          <a:p>
            <a:pPr>
              <a:lnSpc>
                <a:spcPct val="100000"/>
              </a:lnSpc>
            </a:pPr>
            <a:endParaRPr lang="en-US" sz="900" dirty="0">
              <a:solidFill>
                <a:srgbClr val="0A4CE7"/>
              </a:solidFill>
              <a:latin typeface="Segoe UI" charset="0"/>
              <a:ea typeface="Segoe UI" charset="0"/>
              <a:cs typeface="Segoe UI" charset="0"/>
            </a:endParaRPr>
          </a:p>
          <a:p>
            <a:pPr>
              <a:lnSpc>
                <a:spcPct val="100000"/>
              </a:lnSpc>
            </a:pPr>
            <a:r>
              <a:rPr lang="en-US" sz="900" dirty="0">
                <a:solidFill>
                  <a:srgbClr val="0A4CE7"/>
                </a:solidFill>
                <a:latin typeface="Segoe UI" charset="0"/>
                <a:ea typeface="Segoe UI" charset="0"/>
                <a:cs typeface="Segoe UI" charset="0"/>
              </a:rPr>
              <a:t/>
            </a:r>
            <a:br>
              <a:rPr lang="en-US" sz="900" dirty="0">
                <a:solidFill>
                  <a:srgbClr val="0A4CE7"/>
                </a:solidFill>
                <a:latin typeface="Segoe UI" charset="0"/>
                <a:ea typeface="Segoe UI" charset="0"/>
                <a:cs typeface="Segoe UI" charset="0"/>
              </a:rPr>
            </a:br>
            <a:endParaRPr lang="en-US" sz="900" dirty="0">
              <a:solidFill>
                <a:srgbClr val="0A4CE7"/>
              </a:solidFill>
              <a:latin typeface="Segoe UI" charset="0"/>
              <a:ea typeface="Segoe UI" charset="0"/>
              <a:cs typeface="Segoe UI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75019" y="-365287"/>
            <a:ext cx="1295498" cy="24166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s-PE" dirty="0">
                <a:latin typeface="Segoe UI" charset="0"/>
                <a:ea typeface="Segoe UI" charset="0"/>
                <a:cs typeface="Segoe UI" charset="0"/>
              </a:rPr>
              <a:t>Color Azul SENATI (para todo)</a:t>
            </a:r>
          </a:p>
          <a:p>
            <a:r>
              <a:rPr lang="en-US" dirty="0">
                <a:latin typeface="Segoe UI" charset="0"/>
                <a:ea typeface="Segoe UI" charset="0"/>
                <a:cs typeface="Segoe UI" charset="0"/>
              </a:rPr>
              <a:t>R:10  G:76  B:231</a:t>
            </a:r>
            <a:endParaRPr lang="es-PE" dirty="0">
              <a:latin typeface="Segoe UI" charset="0"/>
              <a:ea typeface="Segoe UI" charset="0"/>
              <a:cs typeface="Segoe UI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1267" y="-363605"/>
            <a:ext cx="239986" cy="239986"/>
          </a:xfrm>
          <a:prstGeom prst="rect">
            <a:avLst/>
          </a:prstGeom>
          <a:solidFill>
            <a:srgbClr val="0A4C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rgbClr val="0A4CE7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970728" y="-365287"/>
            <a:ext cx="1970917" cy="14401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dirty="0" err="1">
                <a:latin typeface="Segoe UI" charset="0"/>
                <a:ea typeface="Segoe UI" charset="0"/>
                <a:cs typeface="Segoe UI" charset="0"/>
              </a:rPr>
              <a:t>Tamaño</a:t>
            </a:r>
            <a:r>
              <a:rPr lang="en-US" dirty="0">
                <a:latin typeface="Segoe UI" charset="0"/>
                <a:ea typeface="Segoe UI" charset="0"/>
                <a:cs typeface="Segoe UI" charset="0"/>
              </a:rPr>
              <a:t> de </a:t>
            </a:r>
            <a:r>
              <a:rPr lang="en-US" dirty="0" err="1">
                <a:latin typeface="Segoe UI" charset="0"/>
                <a:ea typeface="Segoe UI" charset="0"/>
                <a:cs typeface="Segoe UI" charset="0"/>
              </a:rPr>
              <a:t>letra</a:t>
            </a:r>
            <a:r>
              <a:rPr lang="en-US" dirty="0">
                <a:latin typeface="Segoe UI" charset="0"/>
                <a:ea typeface="Segoe UI" charset="0"/>
                <a:cs typeface="Segoe UI" charset="0"/>
              </a:rPr>
              <a:t> </a:t>
            </a:r>
            <a:r>
              <a:rPr lang="en-US" dirty="0" err="1">
                <a:latin typeface="Segoe UI" charset="0"/>
                <a:ea typeface="Segoe UI" charset="0"/>
                <a:cs typeface="Segoe UI" charset="0"/>
              </a:rPr>
              <a:t>nombre</a:t>
            </a:r>
            <a:r>
              <a:rPr lang="en-US" dirty="0">
                <a:latin typeface="Segoe UI" charset="0"/>
                <a:ea typeface="Segoe UI" charset="0"/>
                <a:cs typeface="Segoe UI" charset="0"/>
              </a:rPr>
              <a:t>: </a:t>
            </a:r>
            <a:r>
              <a:rPr lang="en-US" b="1" dirty="0">
                <a:latin typeface="Segoe UI" charset="0"/>
                <a:ea typeface="Segoe UI" charset="0"/>
                <a:cs typeface="Segoe UI" charset="0"/>
              </a:rPr>
              <a:t>10pt / bold</a:t>
            </a:r>
            <a:endParaRPr lang="es-PE" b="1" dirty="0">
              <a:latin typeface="Segoe UI" charset="0"/>
              <a:ea typeface="Segoe UI" charset="0"/>
              <a:cs typeface="Segoe UI" charset="0"/>
            </a:endParaRPr>
          </a:p>
          <a:p>
            <a:endParaRPr lang="es-PE" dirty="0">
              <a:latin typeface="Segoe UI" charset="0"/>
              <a:ea typeface="Segoe UI" charset="0"/>
              <a:cs typeface="Segoe UI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0728" y="-207052"/>
            <a:ext cx="1970917" cy="15029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s-PE" dirty="0">
                <a:latin typeface="Segoe UI" charset="0"/>
                <a:ea typeface="Segoe UI" charset="0"/>
                <a:cs typeface="Segoe UI" charset="0"/>
              </a:rPr>
              <a:t>Tamaño de letra información: </a:t>
            </a:r>
            <a:r>
              <a:rPr lang="es-PE" dirty="0" smtClean="0">
                <a:latin typeface="Segoe UI" charset="0"/>
                <a:ea typeface="Segoe UI" charset="0"/>
                <a:cs typeface="Segoe UI" charset="0"/>
              </a:rPr>
              <a:t>8.5pt </a:t>
            </a:r>
            <a:r>
              <a:rPr lang="es-PE" dirty="0">
                <a:latin typeface="Segoe UI" charset="0"/>
                <a:ea typeface="Segoe UI" charset="0"/>
                <a:cs typeface="Segoe UI" charset="0"/>
              </a:rPr>
              <a:t>/ regular </a:t>
            </a:r>
          </a:p>
          <a:p>
            <a:endParaRPr lang="es-PE" dirty="0">
              <a:latin typeface="Segoe UI" charset="0"/>
              <a:ea typeface="Segoe UI" charset="0"/>
              <a:cs typeface="Segoe UI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212654" y="77774"/>
            <a:ext cx="792088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s-PE" b="1" dirty="0">
                <a:solidFill>
                  <a:srgbClr val="0A4CE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Solo el nombre va en BOLD</a:t>
            </a:r>
            <a:endParaRPr lang="es-PE" b="1" dirty="0">
              <a:solidFill>
                <a:srgbClr val="0A4CE7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 rot="10800000">
            <a:off x="3996630" y="100414"/>
            <a:ext cx="144016" cy="72008"/>
          </a:xfrm>
          <a:prstGeom prst="rightArrow">
            <a:avLst/>
          </a:prstGeom>
          <a:solidFill>
            <a:srgbClr val="0A4C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11 CuadroTexto"/>
          <p:cNvSpPr txBox="1"/>
          <p:nvPr/>
        </p:nvSpPr>
        <p:spPr>
          <a:xfrm>
            <a:off x="4212655" y="375634"/>
            <a:ext cx="792088" cy="26161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s-PE" dirty="0">
                <a:latin typeface="Segoe UI" charset="0"/>
                <a:ea typeface="Segoe UI" charset="0"/>
                <a:cs typeface="Segoe UI" charset="0"/>
              </a:rPr>
              <a:t>La tipografía es </a:t>
            </a:r>
          </a:p>
          <a:p>
            <a:r>
              <a:rPr lang="en-US" sz="1000" dirty="0">
                <a:latin typeface="Segoe UI" charset="0"/>
                <a:ea typeface="Segoe UI" charset="0"/>
                <a:cs typeface="Segoe UI" charset="0"/>
              </a:rPr>
              <a:t>SEGOE UI</a:t>
            </a:r>
            <a:endParaRPr lang="es-PE" sz="1000" dirty="0">
              <a:latin typeface="Segoe UI" charset="0"/>
              <a:ea typeface="Segoe UI" charset="0"/>
              <a:cs typeface="Segoe UI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981754" y="957666"/>
            <a:ext cx="1899818" cy="45118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1920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850" dirty="0">
                <a:solidFill>
                  <a:srgbClr val="0A4CE7"/>
                </a:solidFill>
                <a:latin typeface="Segoe UI" charset="0"/>
                <a:ea typeface="Segoe UI" charset="0"/>
                <a:cs typeface="Segoe UI" charset="0"/>
              </a:rPr>
              <a:t>Av. Alfredo </a:t>
            </a:r>
            <a:r>
              <a:rPr lang="en-US" sz="850" dirty="0" err="1">
                <a:solidFill>
                  <a:srgbClr val="0A4CE7"/>
                </a:solidFill>
                <a:latin typeface="Segoe UI" charset="0"/>
                <a:ea typeface="Segoe UI" charset="0"/>
                <a:cs typeface="Segoe UI" charset="0"/>
              </a:rPr>
              <a:t>Mendiola</a:t>
            </a:r>
            <a:r>
              <a:rPr lang="en-US" sz="850" dirty="0">
                <a:solidFill>
                  <a:srgbClr val="0A4CE7"/>
                </a:solidFill>
                <a:latin typeface="Segoe UI" charset="0"/>
                <a:ea typeface="Segoe UI" charset="0"/>
                <a:cs typeface="Segoe UI" charset="0"/>
              </a:rPr>
              <a:t> 3520,</a:t>
            </a:r>
          </a:p>
          <a:p>
            <a:pPr>
              <a:lnSpc>
                <a:spcPct val="100000"/>
              </a:lnSpc>
            </a:pPr>
            <a:r>
              <a:rPr lang="en-US" sz="850" dirty="0" err="1">
                <a:solidFill>
                  <a:srgbClr val="0A4CE7"/>
                </a:solidFill>
                <a:latin typeface="Segoe UI" charset="0"/>
                <a:ea typeface="Segoe UI" charset="0"/>
                <a:cs typeface="Segoe UI" charset="0"/>
              </a:rPr>
              <a:t>Independencia</a:t>
            </a:r>
            <a:r>
              <a:rPr lang="en-US" sz="850" dirty="0">
                <a:solidFill>
                  <a:srgbClr val="0A4CE7"/>
                </a:solidFill>
                <a:latin typeface="Segoe UI" charset="0"/>
                <a:ea typeface="Segoe UI" charset="0"/>
                <a:cs typeface="Segoe UI" charset="0"/>
              </a:rPr>
              <a:t>. Lima. Perú.</a:t>
            </a:r>
          </a:p>
          <a:p>
            <a:pPr>
              <a:lnSpc>
                <a:spcPct val="100000"/>
              </a:lnSpc>
            </a:pPr>
            <a:r>
              <a:rPr lang="en-US" sz="850" dirty="0" err="1">
                <a:solidFill>
                  <a:srgbClr val="0A4CE7"/>
                </a:solidFill>
                <a:latin typeface="Segoe UI" charset="0"/>
                <a:ea typeface="Segoe UI" charset="0"/>
                <a:cs typeface="Segoe UI" charset="0"/>
              </a:rPr>
              <a:t>www.senati.edu.pe</a:t>
            </a:r>
            <a:endParaRPr lang="en-US" sz="850" dirty="0">
              <a:solidFill>
                <a:srgbClr val="0A4CE7"/>
              </a:solidFill>
              <a:latin typeface="Segoe UI" charset="0"/>
              <a:ea typeface="Segoe UI" charset="0"/>
              <a:cs typeface="Segoe U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7186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53</Words>
  <Application>Microsoft Office PowerPoint</Application>
  <PresentationFormat>Personalizado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Segoe UI</vt:lpstr>
      <vt:lpstr>Tema de Office</vt:lpstr>
      <vt:lpstr>Presentación de PowerPoint</vt:lpstr>
    </vt:vector>
  </TitlesOfParts>
  <Company>SENATI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Firma Correo Senati 2023</dc:title>
  <dc:creator>SENATI</dc:creator>
  <cp:lastModifiedBy>User</cp:lastModifiedBy>
  <cp:revision>54</cp:revision>
  <dcterms:created xsi:type="dcterms:W3CDTF">2017-04-05T16:41:46Z</dcterms:created>
  <dcterms:modified xsi:type="dcterms:W3CDTF">2021-11-08T20:57:18Z</dcterms:modified>
</cp:coreProperties>
</file>